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9" r:id="rId4"/>
    <p:sldMasterId id="2147483687" r:id="rId5"/>
    <p:sldMasterId id="2147483684" r:id="rId6"/>
    <p:sldMasterId id="2147483685" r:id="rId7"/>
  </p:sldMasterIdLst>
  <p:notesMasterIdLst>
    <p:notesMasterId r:id="rId35"/>
  </p:notesMasterIdLst>
  <p:sldIdLst>
    <p:sldId id="259" r:id="rId8"/>
    <p:sldId id="314" r:id="rId9"/>
    <p:sldId id="312" r:id="rId10"/>
    <p:sldId id="313" r:id="rId11"/>
    <p:sldId id="290" r:id="rId12"/>
    <p:sldId id="292" r:id="rId13"/>
    <p:sldId id="294" r:id="rId14"/>
    <p:sldId id="295" r:id="rId15"/>
    <p:sldId id="296" r:id="rId16"/>
    <p:sldId id="297" r:id="rId17"/>
    <p:sldId id="293" r:id="rId18"/>
    <p:sldId id="318" r:id="rId19"/>
    <p:sldId id="298" r:id="rId20"/>
    <p:sldId id="319" r:id="rId21"/>
    <p:sldId id="309" r:id="rId22"/>
    <p:sldId id="300" r:id="rId23"/>
    <p:sldId id="301" r:id="rId24"/>
    <p:sldId id="316" r:id="rId25"/>
    <p:sldId id="317" r:id="rId26"/>
    <p:sldId id="304" r:id="rId27"/>
    <p:sldId id="303" r:id="rId28"/>
    <p:sldId id="308" r:id="rId29"/>
    <p:sldId id="311" r:id="rId30"/>
    <p:sldId id="302" r:id="rId31"/>
    <p:sldId id="307" r:id="rId32"/>
    <p:sldId id="310" r:id="rId33"/>
    <p:sldId id="315" r:id="rId34"/>
  </p:sldIdLst>
  <p:sldSz cx="12192000" cy="6858000"/>
  <p:notesSz cx="6858000" cy="9144000"/>
  <p:embeddedFontLst>
    <p:embeddedFont>
      <p:font typeface="Segoe UI Light" panose="020B0502040204020203" pitchFamily="34" charset="0"/>
      <p:regular r:id="rId36"/>
      <p:italic r:id="rId37"/>
    </p:embeddedFont>
    <p:embeddedFont>
      <p:font typeface="Calibri" panose="020F0502020204030204" pitchFamily="34" charset="0"/>
      <p:regular r:id="rId38"/>
      <p:bold r:id="rId39"/>
      <p:italic r:id="rId40"/>
      <p:boldItalic r:id="rId41"/>
    </p:embeddedFont>
    <p:embeddedFont>
      <p:font typeface="Quattrocento Sans" panose="020B0604020202020204" charset="0"/>
      <p:regular r:id="rId42"/>
      <p:bold r:id="rId43"/>
      <p:italic r:id="rId44"/>
      <p:boldItalic r:id="rId45"/>
    </p:embeddedFont>
    <p:embeddedFont>
      <p:font typeface="Nunito" panose="020B0604020202020204" charset="0"/>
      <p:regular r:id="rId46"/>
      <p:bold r:id="rId47"/>
      <p:italic r:id="rId48"/>
      <p:boldItalic r:id="rId49"/>
    </p:embeddedFont>
    <p:embeddedFont>
      <p:font typeface="Segoe UI" panose="020B0502040204020203" pitchFamily="34" charset="0"/>
      <p:regular r:id="rId50"/>
      <p:bold r:id="rId51"/>
      <p:italic r:id="rId52"/>
      <p:boldItalic r:id="rId53"/>
    </p:embeddedFont>
    <p:embeddedFont>
      <p:font typeface="Arial Black" panose="020B0A04020102020204" pitchFamily="34" charset="0"/>
      <p:bold r:id="rId54"/>
    </p:embeddedFont>
    <p:embeddedFont>
      <p:font typeface="Segoe UI Semibold" panose="020B0702040204020203" pitchFamily="3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4B47"/>
    <a:srgbClr val="76F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67DCA2-8321-8546-BB8F-5CB2D0D7F7A1}" v="5" dt="2022-09-12T20:23:44.333"/>
    <p1510:client id="{6A468D10-B89A-D47F-CEF2-B4102A32E4B6}" v="5" dt="2022-09-14T06:22:42.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2" d="100"/>
          <a:sy n="82" d="100"/>
        </p:scale>
        <p:origin x="69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4.fntdata"/><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1.xml"/><Relationship Id="rId51" Type="http://schemas.openxmlformats.org/officeDocument/2006/relationships/font" Target="fonts/font16.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viewProps" Target="view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hilesh Muthuswamy" userId="c6ff9955-acf5-46db-afa5-386a22ab76ce" providerId="ADAL" clId="{AF032AF1-829E-47B5-AAE2-8C7C895ABC7E}"/>
    <pc:docChg chg="undo custSel modSld">
      <pc:chgData name="Mithilesh Muthuswamy" userId="c6ff9955-acf5-46db-afa5-386a22ab76ce" providerId="ADAL" clId="{AF032AF1-829E-47B5-AAE2-8C7C895ABC7E}" dt="2020-10-01T08:46:38.798" v="616" actId="20577"/>
      <pc:docMkLst>
        <pc:docMk/>
      </pc:docMkLst>
      <pc:sldChg chg="modSp mod">
        <pc:chgData name="Mithilesh Muthuswamy" userId="c6ff9955-acf5-46db-afa5-386a22ab76ce" providerId="ADAL" clId="{AF032AF1-829E-47B5-AAE2-8C7C895ABC7E}" dt="2020-09-30T06:14:38.170" v="101" actId="20577"/>
        <pc:sldMkLst>
          <pc:docMk/>
          <pc:sldMk cId="3610539641" sldId="259"/>
        </pc:sldMkLst>
        <pc:spChg chg="mod">
          <ac:chgData name="Mithilesh Muthuswamy" userId="c6ff9955-acf5-46db-afa5-386a22ab76ce" providerId="ADAL" clId="{AF032AF1-829E-47B5-AAE2-8C7C895ABC7E}" dt="2020-09-30T06:14:38.170" v="101" actId="20577"/>
          <ac:spMkLst>
            <pc:docMk/>
            <pc:sldMk cId="3610539641" sldId="259"/>
            <ac:spMk id="2" creationId="{B10D1D2F-EBC6-894B-8C29-E1970ED1ED05}"/>
          </ac:spMkLst>
        </pc:spChg>
        <pc:spChg chg="mod">
          <ac:chgData name="Mithilesh Muthuswamy" userId="c6ff9955-acf5-46db-afa5-386a22ab76ce" providerId="ADAL" clId="{AF032AF1-829E-47B5-AAE2-8C7C895ABC7E}" dt="2020-09-30T06:14:01.363" v="66" actId="20577"/>
          <ac:spMkLst>
            <pc:docMk/>
            <pc:sldMk cId="3610539641" sldId="259"/>
            <ac:spMk id="3" creationId="{DC018E32-3450-8D4F-9A65-9829DBAB0261}"/>
          </ac:spMkLst>
        </pc:spChg>
        <pc:spChg chg="mod">
          <ac:chgData name="Mithilesh Muthuswamy" userId="c6ff9955-acf5-46db-afa5-386a22ab76ce" providerId="ADAL" clId="{AF032AF1-829E-47B5-AAE2-8C7C895ABC7E}" dt="2020-09-30T06:14:21.166" v="78" actId="20577"/>
          <ac:spMkLst>
            <pc:docMk/>
            <pc:sldMk cId="3610539641" sldId="259"/>
            <ac:spMk id="4" creationId="{AD14FE8B-2A26-F94A-98E7-09ACB99B81CA}"/>
          </ac:spMkLst>
        </pc:spChg>
      </pc:sldChg>
      <pc:sldChg chg="addSp modSp mod modNotesTx">
        <pc:chgData name="Mithilesh Muthuswamy" userId="c6ff9955-acf5-46db-afa5-386a22ab76ce" providerId="ADAL" clId="{AF032AF1-829E-47B5-AAE2-8C7C895ABC7E}" dt="2020-10-01T08:46:38.798" v="616" actId="20577"/>
        <pc:sldMkLst>
          <pc:docMk/>
          <pc:sldMk cId="620535425" sldId="290"/>
        </pc:sldMkLst>
        <pc:spChg chg="add mod">
          <ac:chgData name="Mithilesh Muthuswamy" userId="c6ff9955-acf5-46db-afa5-386a22ab76ce" providerId="ADAL" clId="{AF032AF1-829E-47B5-AAE2-8C7C895ABC7E}" dt="2020-10-01T08:46:38.798" v="616" actId="20577"/>
          <ac:spMkLst>
            <pc:docMk/>
            <pc:sldMk cId="620535425" sldId="290"/>
            <ac:spMk id="3" creationId="{26852549-BFCE-4BBB-8183-DD9846C4CB92}"/>
          </ac:spMkLst>
        </pc:spChg>
      </pc:sldChg>
    </pc:docChg>
  </pc:docChgLst>
  <pc:docChgLst>
    <pc:chgData name="Sachin Mishra" userId="S::sachin.mishra@happiestminds.com::75b4a707-165a-4c76-a377-a0aeee6ab9d8" providerId="AD" clId="Web-{9332D023-17E7-C5ED-4E2F-E677EEA09880}"/>
    <pc:docChg chg="modSld">
      <pc:chgData name="Sachin Mishra" userId="S::sachin.mishra@happiestminds.com::75b4a707-165a-4c76-a377-a0aeee6ab9d8" providerId="AD" clId="Web-{9332D023-17E7-C5ED-4E2F-E677EEA09880}" dt="2020-09-21T10:11:42.213" v="25" actId="20577"/>
      <pc:docMkLst>
        <pc:docMk/>
      </pc:docMkLst>
      <pc:sldChg chg="modSp">
        <pc:chgData name="Sachin Mishra" userId="S::sachin.mishra@happiestminds.com::75b4a707-165a-4c76-a377-a0aeee6ab9d8" providerId="AD" clId="Web-{9332D023-17E7-C5ED-4E2F-E677EEA09880}" dt="2020-09-21T10:11:42.213" v="25" actId="20577"/>
        <pc:sldMkLst>
          <pc:docMk/>
          <pc:sldMk cId="3610539641" sldId="259"/>
        </pc:sldMkLst>
        <pc:spChg chg="mod">
          <ac:chgData name="Sachin Mishra" userId="S::sachin.mishra@happiestminds.com::75b4a707-165a-4c76-a377-a0aeee6ab9d8" providerId="AD" clId="Web-{9332D023-17E7-C5ED-4E2F-E677EEA09880}" dt="2020-09-21T10:11:14.369" v="10" actId="20577"/>
          <ac:spMkLst>
            <pc:docMk/>
            <pc:sldMk cId="3610539641" sldId="259"/>
            <ac:spMk id="3" creationId="{DC018E32-3450-8D4F-9A65-9829DBAB0261}"/>
          </ac:spMkLst>
        </pc:spChg>
        <pc:spChg chg="mod">
          <ac:chgData name="Sachin Mishra" userId="S::sachin.mishra@happiestminds.com::75b4a707-165a-4c76-a377-a0aeee6ab9d8" providerId="AD" clId="Web-{9332D023-17E7-C5ED-4E2F-E677EEA09880}" dt="2020-09-21T10:11:42.213" v="25" actId="20577"/>
          <ac:spMkLst>
            <pc:docMk/>
            <pc:sldMk cId="3610539641" sldId="259"/>
            <ac:spMk id="4" creationId="{AD14FE8B-2A26-F94A-98E7-09ACB99B81CA}"/>
          </ac:spMkLst>
        </pc:spChg>
      </pc:sldChg>
    </pc:docChg>
  </pc:docChgLst>
  <pc:docChgLst>
    <pc:chgData name="Mithilesh Muthuswamy" userId="S::mithilesh.m@happiestminds.com::c6ff9955-acf5-46db-afa5-386a22ab76ce" providerId="AD" clId="Web-{93C89F33-5CA3-4253-8198-838018CC9617}"/>
    <pc:docChg chg="modSld">
      <pc:chgData name="Mithilesh Muthuswamy" userId="S::mithilesh.m@happiestminds.com::c6ff9955-acf5-46db-afa5-386a22ab76ce" providerId="AD" clId="Web-{93C89F33-5CA3-4253-8198-838018CC9617}" dt="2020-11-17T10:31:14.119" v="2" actId="20577"/>
      <pc:docMkLst>
        <pc:docMk/>
      </pc:docMkLst>
      <pc:sldChg chg="modSp">
        <pc:chgData name="Mithilesh Muthuswamy" userId="S::mithilesh.m@happiestminds.com::c6ff9955-acf5-46db-afa5-386a22ab76ce" providerId="AD" clId="Web-{93C89F33-5CA3-4253-8198-838018CC9617}" dt="2020-11-17T10:31:12.463" v="1" actId="20577"/>
        <pc:sldMkLst>
          <pc:docMk/>
          <pc:sldMk cId="620535425" sldId="290"/>
        </pc:sldMkLst>
        <pc:spChg chg="mod">
          <ac:chgData name="Mithilesh Muthuswamy" userId="S::mithilesh.m@happiestminds.com::c6ff9955-acf5-46db-afa5-386a22ab76ce" providerId="AD" clId="Web-{93C89F33-5CA3-4253-8198-838018CC9617}" dt="2020-11-17T10:31:12.463" v="1" actId="20577"/>
          <ac:spMkLst>
            <pc:docMk/>
            <pc:sldMk cId="620535425" sldId="290"/>
            <ac:spMk id="3" creationId="{26852549-BFCE-4BBB-8183-DD9846C4CB92}"/>
          </ac:spMkLst>
        </pc:spChg>
      </pc:sldChg>
    </pc:docChg>
  </pc:docChgLst>
  <pc:docChgLst>
    <pc:chgData name="Amit Agrawal" userId="S::amit.agrawal@happiestminds.com::9e771ca4-dd89-425f-b9ef-56c4f04bb02d" providerId="AD" clId="Web-{58E95670-2B54-D928-F65A-AB26D751F294}"/>
    <pc:docChg chg="modSld">
      <pc:chgData name="Amit Agrawal" userId="S::amit.agrawal@happiestminds.com::9e771ca4-dd89-425f-b9ef-56c4f04bb02d" providerId="AD" clId="Web-{58E95670-2B54-D928-F65A-AB26D751F294}" dt="2020-10-19T08:44:11.585" v="1" actId="1076"/>
      <pc:docMkLst>
        <pc:docMk/>
      </pc:docMkLst>
      <pc:sldChg chg="modSp">
        <pc:chgData name="Amit Agrawal" userId="S::amit.agrawal@happiestminds.com::9e771ca4-dd89-425f-b9ef-56c4f04bb02d" providerId="AD" clId="Web-{58E95670-2B54-D928-F65A-AB26D751F294}" dt="2020-10-19T08:44:11.585" v="1" actId="1076"/>
        <pc:sldMkLst>
          <pc:docMk/>
          <pc:sldMk cId="3610539641" sldId="259"/>
        </pc:sldMkLst>
        <pc:spChg chg="mod">
          <ac:chgData name="Amit Agrawal" userId="S::amit.agrawal@happiestminds.com::9e771ca4-dd89-425f-b9ef-56c4f04bb02d" providerId="AD" clId="Web-{58E95670-2B54-D928-F65A-AB26D751F294}" dt="2020-10-19T08:44:11.585" v="1" actId="1076"/>
          <ac:spMkLst>
            <pc:docMk/>
            <pc:sldMk cId="3610539641" sldId="259"/>
            <ac:spMk id="9" creationId="{8DE24EA4-3C40-3C4C-AB85-F3F31F45B723}"/>
          </ac:spMkLst>
        </pc:spChg>
      </pc:sldChg>
    </pc:docChg>
  </pc:docChgLst>
  <pc:docChgLst>
    <pc:chgData name="Vadivel Murugan" userId="S::vadivel.murugan@happiestminds.com::09bde549-bb8d-47eb-83b6-4f9dd018d885" providerId="AD" clId="Web-{38D99A20-5D80-9C4D-3ED6-6F267E275C4E}"/>
    <pc:docChg chg="addSld">
      <pc:chgData name="Vadivel Murugan" userId="S::vadivel.murugan@happiestminds.com::09bde549-bb8d-47eb-83b6-4f9dd018d885" providerId="AD" clId="Web-{38D99A20-5D80-9C4D-3ED6-6F267E275C4E}" dt="2020-06-03T19:04:37.192" v="0"/>
      <pc:docMkLst>
        <pc:docMk/>
      </pc:docMkLst>
      <pc:sldChg chg="new">
        <pc:chgData name="Vadivel Murugan" userId="S::vadivel.murugan@happiestminds.com::09bde549-bb8d-47eb-83b6-4f9dd018d885" providerId="AD" clId="Web-{38D99A20-5D80-9C4D-3ED6-6F267E275C4E}" dt="2020-06-03T19:04:37.192" v="0"/>
        <pc:sldMkLst>
          <pc:docMk/>
          <pc:sldMk cId="1123002779" sldId="260"/>
        </pc:sldMkLst>
      </pc:sldChg>
    </pc:docChg>
  </pc:docChgLst>
  <pc:docChgLst>
    <pc:chgData name="Anand Tiwari" userId="S::anand.tiwari@happiestminds.com::a481565e-b82f-4c2f-84be-74af611d94a4" providerId="AD" clId="Web-{B3F1A504-9F32-A799-E89C-EB28C8FFC6D0}"/>
    <pc:docChg chg="modSld">
      <pc:chgData name="Anand Tiwari" userId="S::anand.tiwari@happiestminds.com::a481565e-b82f-4c2f-84be-74af611d94a4" providerId="AD" clId="Web-{B3F1A504-9F32-A799-E89C-EB28C8FFC6D0}" dt="2020-10-15T04:12:57.480" v="60" actId="20577"/>
      <pc:docMkLst>
        <pc:docMk/>
      </pc:docMkLst>
      <pc:sldChg chg="modSp">
        <pc:chgData name="Anand Tiwari" userId="S::anand.tiwari@happiestminds.com::a481565e-b82f-4c2f-84be-74af611d94a4" providerId="AD" clId="Web-{B3F1A504-9F32-A799-E89C-EB28C8FFC6D0}" dt="2020-10-15T04:12:57.480" v="60" actId="20577"/>
        <pc:sldMkLst>
          <pc:docMk/>
          <pc:sldMk cId="3610539641" sldId="259"/>
        </pc:sldMkLst>
        <pc:spChg chg="mod">
          <ac:chgData name="Anand Tiwari" userId="S::anand.tiwari@happiestminds.com::a481565e-b82f-4c2f-84be-74af611d94a4" providerId="AD" clId="Web-{B3F1A504-9F32-A799-E89C-EB28C8FFC6D0}" dt="2020-10-15T04:12:23.682" v="26" actId="20577"/>
          <ac:spMkLst>
            <pc:docMk/>
            <pc:sldMk cId="3610539641" sldId="259"/>
            <ac:spMk id="2" creationId="{B10D1D2F-EBC6-894B-8C29-E1970ED1ED05}"/>
          </ac:spMkLst>
        </pc:spChg>
        <pc:spChg chg="mod">
          <ac:chgData name="Anand Tiwari" userId="S::anand.tiwari@happiestminds.com::a481565e-b82f-4c2f-84be-74af611d94a4" providerId="AD" clId="Web-{B3F1A504-9F32-A799-E89C-EB28C8FFC6D0}" dt="2020-10-15T04:12:40.495" v="54" actId="20577"/>
          <ac:spMkLst>
            <pc:docMk/>
            <pc:sldMk cId="3610539641" sldId="259"/>
            <ac:spMk id="3" creationId="{DC018E32-3450-8D4F-9A65-9829DBAB0261}"/>
          </ac:spMkLst>
        </pc:spChg>
        <pc:spChg chg="mod">
          <ac:chgData name="Anand Tiwari" userId="S::anand.tiwari@happiestminds.com::a481565e-b82f-4c2f-84be-74af611d94a4" providerId="AD" clId="Web-{B3F1A504-9F32-A799-E89C-EB28C8FFC6D0}" dt="2020-10-15T04:12:49.323" v="59" actId="20577"/>
          <ac:spMkLst>
            <pc:docMk/>
            <pc:sldMk cId="3610539641" sldId="259"/>
            <ac:spMk id="4" creationId="{AD14FE8B-2A26-F94A-98E7-09ACB99B81CA}"/>
          </ac:spMkLst>
        </pc:spChg>
        <pc:spChg chg="mod">
          <ac:chgData name="Anand Tiwari" userId="S::anand.tiwari@happiestminds.com::a481565e-b82f-4c2f-84be-74af611d94a4" providerId="AD" clId="Web-{B3F1A504-9F32-A799-E89C-EB28C8FFC6D0}" dt="2020-10-15T04:12:57.480" v="60" actId="20577"/>
          <ac:spMkLst>
            <pc:docMk/>
            <pc:sldMk cId="3610539641" sldId="259"/>
            <ac:spMk id="50" creationId="{41472767-B695-7740-8E96-337F52825B65}"/>
          </ac:spMkLst>
        </pc:spChg>
      </pc:sldChg>
    </pc:docChg>
  </pc:docChgLst>
  <pc:docChgLst>
    <pc:chgData name="Srinivas Iyengar" userId="S::srinivas.iyengar@happiestminds.com::e648b10e-f4ab-453a-bfdd-ef67a44d0708" providerId="AD" clId="Web-{961958FE-F3F9-33CD-EAD8-068CB37DC454}"/>
    <pc:docChg chg="modSld">
      <pc:chgData name="Srinivas Iyengar" userId="S::srinivas.iyengar@happiestminds.com::e648b10e-f4ab-453a-bfdd-ef67a44d0708" providerId="AD" clId="Web-{961958FE-F3F9-33CD-EAD8-068CB37DC454}" dt="2022-01-14T05:12:09.949" v="0"/>
      <pc:docMkLst>
        <pc:docMk/>
      </pc:docMkLst>
      <pc:sldChg chg="addSp">
        <pc:chgData name="Srinivas Iyengar" userId="S::srinivas.iyengar@happiestminds.com::e648b10e-f4ab-453a-bfdd-ef67a44d0708" providerId="AD" clId="Web-{961958FE-F3F9-33CD-EAD8-068CB37DC454}" dt="2022-01-14T05:12:09.949" v="0"/>
        <pc:sldMkLst>
          <pc:docMk/>
          <pc:sldMk cId="620535425" sldId="290"/>
        </pc:sldMkLst>
        <pc:spChg chg="add">
          <ac:chgData name="Srinivas Iyengar" userId="S::srinivas.iyengar@happiestminds.com::e648b10e-f4ab-453a-bfdd-ef67a44d0708" providerId="AD" clId="Web-{961958FE-F3F9-33CD-EAD8-068CB37DC454}" dt="2022-01-14T05:12:09.949" v="0"/>
          <ac:spMkLst>
            <pc:docMk/>
            <pc:sldMk cId="620535425" sldId="290"/>
            <ac:spMk id="4" creationId="{6FAE6DFB-EB0A-496F-8397-0EDA52834E48}"/>
          </ac:spMkLst>
        </pc:spChg>
      </pc:sldChg>
    </pc:docChg>
  </pc:docChgLst>
  <pc:docChgLst>
    <pc:chgData name="Swetha Setty" userId="S::swetha.setty@happiestminds.com::a7122e93-140a-45f9-9327-1317872799a0" providerId="AD" clId="Web-{C22BC22B-1C76-8747-4E19-E7A673EEBAA5}"/>
    <pc:docChg chg="modSld">
      <pc:chgData name="Swetha Setty" userId="S::swetha.setty@happiestminds.com::a7122e93-140a-45f9-9327-1317872799a0" providerId="AD" clId="Web-{C22BC22B-1C76-8747-4E19-E7A673EEBAA5}" dt="2020-07-20T06:11:00.789" v="56" actId="20577"/>
      <pc:docMkLst>
        <pc:docMk/>
      </pc:docMkLst>
      <pc:sldChg chg="modSp">
        <pc:chgData name="Swetha Setty" userId="S::swetha.setty@happiestminds.com::a7122e93-140a-45f9-9327-1317872799a0" providerId="AD" clId="Web-{C22BC22B-1C76-8747-4E19-E7A673EEBAA5}" dt="2020-07-20T06:10:59.773" v="54" actId="20577"/>
        <pc:sldMkLst>
          <pc:docMk/>
          <pc:sldMk cId="3610539641" sldId="259"/>
        </pc:sldMkLst>
        <pc:spChg chg="mod">
          <ac:chgData name="Swetha Setty" userId="S::swetha.setty@happiestminds.com::a7122e93-140a-45f9-9327-1317872799a0" providerId="AD" clId="Web-{C22BC22B-1C76-8747-4E19-E7A673EEBAA5}" dt="2020-07-20T06:10:42.414" v="23" actId="20577"/>
          <ac:spMkLst>
            <pc:docMk/>
            <pc:sldMk cId="3610539641" sldId="259"/>
            <ac:spMk id="2" creationId="{B10D1D2F-EBC6-894B-8C29-E1970ED1ED05}"/>
          </ac:spMkLst>
        </pc:spChg>
        <pc:spChg chg="mod">
          <ac:chgData name="Swetha Setty" userId="S::swetha.setty@happiestminds.com::a7122e93-140a-45f9-9327-1317872799a0" providerId="AD" clId="Web-{C22BC22B-1C76-8747-4E19-E7A673EEBAA5}" dt="2020-07-20T06:10:59.773" v="54" actId="20577"/>
          <ac:spMkLst>
            <pc:docMk/>
            <pc:sldMk cId="3610539641" sldId="259"/>
            <ac:spMk id="3" creationId="{DC018E32-3450-8D4F-9A65-9829DBAB0261}"/>
          </ac:spMkLst>
        </pc:spChg>
      </pc:sldChg>
    </pc:docChg>
  </pc:docChgLst>
  <pc:docChgLst>
    <pc:chgData name="Rochan Mehrotra" userId="S::rochan.mehrotra@happiestminds.com::d00fe029-7d94-40a2-aaea-d5e264d2497e" providerId="AD" clId="Web-{05DEA5C6-7DD5-E323-7EDB-AA8B0CEEA21B}"/>
    <pc:docChg chg="delSld modSld">
      <pc:chgData name="Rochan Mehrotra" userId="S::rochan.mehrotra@happiestminds.com::d00fe029-7d94-40a2-aaea-d5e264d2497e" providerId="AD" clId="Web-{05DEA5C6-7DD5-E323-7EDB-AA8B0CEEA21B}" dt="2020-08-25T06:42:15.337" v="103" actId="20577"/>
      <pc:docMkLst>
        <pc:docMk/>
      </pc:docMkLst>
      <pc:sldChg chg="modSp">
        <pc:chgData name="Rochan Mehrotra" userId="S::rochan.mehrotra@happiestminds.com::d00fe029-7d94-40a2-aaea-d5e264d2497e" providerId="AD" clId="Web-{05DEA5C6-7DD5-E323-7EDB-AA8B0CEEA21B}" dt="2020-08-25T06:42:15.337" v="103" actId="20577"/>
        <pc:sldMkLst>
          <pc:docMk/>
          <pc:sldMk cId="3610539641" sldId="259"/>
        </pc:sldMkLst>
        <pc:spChg chg="mod">
          <ac:chgData name="Rochan Mehrotra" userId="S::rochan.mehrotra@happiestminds.com::d00fe029-7d94-40a2-aaea-d5e264d2497e" providerId="AD" clId="Web-{05DEA5C6-7DD5-E323-7EDB-AA8B0CEEA21B}" dt="2020-08-25T06:42:15.337" v="103" actId="20577"/>
          <ac:spMkLst>
            <pc:docMk/>
            <pc:sldMk cId="3610539641" sldId="259"/>
            <ac:spMk id="2" creationId="{B10D1D2F-EBC6-894B-8C29-E1970ED1ED05}"/>
          </ac:spMkLst>
        </pc:spChg>
        <pc:spChg chg="mod">
          <ac:chgData name="Rochan Mehrotra" userId="S::rochan.mehrotra@happiestminds.com::d00fe029-7d94-40a2-aaea-d5e264d2497e" providerId="AD" clId="Web-{05DEA5C6-7DD5-E323-7EDB-AA8B0CEEA21B}" dt="2020-08-25T06:41:40.805" v="66" actId="20577"/>
          <ac:spMkLst>
            <pc:docMk/>
            <pc:sldMk cId="3610539641" sldId="259"/>
            <ac:spMk id="3" creationId="{DC018E32-3450-8D4F-9A65-9829DBAB0261}"/>
          </ac:spMkLst>
        </pc:spChg>
        <pc:spChg chg="mod">
          <ac:chgData name="Rochan Mehrotra" userId="S::rochan.mehrotra@happiestminds.com::d00fe029-7d94-40a2-aaea-d5e264d2497e" providerId="AD" clId="Web-{05DEA5C6-7DD5-E323-7EDB-AA8B0CEEA21B}" dt="2020-08-25T06:41:26.726" v="53" actId="20577"/>
          <ac:spMkLst>
            <pc:docMk/>
            <pc:sldMk cId="3610539641" sldId="259"/>
            <ac:spMk id="4" creationId="{AD14FE8B-2A26-F94A-98E7-09ACB99B81CA}"/>
          </ac:spMkLst>
        </pc:spChg>
      </pc:sldChg>
      <pc:sldChg chg="del">
        <pc:chgData name="Rochan Mehrotra" userId="S::rochan.mehrotra@happiestminds.com::d00fe029-7d94-40a2-aaea-d5e264d2497e" providerId="AD" clId="Web-{05DEA5C6-7DD5-E323-7EDB-AA8B0CEEA21B}" dt="2020-08-25T06:40:38.913" v="6"/>
        <pc:sldMkLst>
          <pc:docMk/>
          <pc:sldMk cId="2116264036" sldId="286"/>
        </pc:sldMkLst>
      </pc:sldChg>
      <pc:sldChg chg="del">
        <pc:chgData name="Rochan Mehrotra" userId="S::rochan.mehrotra@happiestminds.com::d00fe029-7d94-40a2-aaea-d5e264d2497e" providerId="AD" clId="Web-{05DEA5C6-7DD5-E323-7EDB-AA8B0CEEA21B}" dt="2020-08-25T06:40:49.444" v="11"/>
        <pc:sldMkLst>
          <pc:docMk/>
          <pc:sldMk cId="1559406859" sldId="287"/>
        </pc:sldMkLst>
      </pc:sldChg>
      <pc:sldChg chg="del">
        <pc:chgData name="Rochan Mehrotra" userId="S::rochan.mehrotra@happiestminds.com::d00fe029-7d94-40a2-aaea-d5e264d2497e" providerId="AD" clId="Web-{05DEA5C6-7DD5-E323-7EDB-AA8B0CEEA21B}" dt="2020-08-25T06:40:38.913" v="5"/>
        <pc:sldMkLst>
          <pc:docMk/>
          <pc:sldMk cId="1005973783" sldId="289"/>
        </pc:sldMkLst>
      </pc:sldChg>
      <pc:sldChg chg="del">
        <pc:chgData name="Rochan Mehrotra" userId="S::rochan.mehrotra@happiestminds.com::d00fe029-7d94-40a2-aaea-d5e264d2497e" providerId="AD" clId="Web-{05DEA5C6-7DD5-E323-7EDB-AA8B0CEEA21B}" dt="2020-08-25T06:40:38.897" v="4"/>
        <pc:sldMkLst>
          <pc:docMk/>
          <pc:sldMk cId="1495175453" sldId="291"/>
        </pc:sldMkLst>
      </pc:sldChg>
      <pc:sldChg chg="del">
        <pc:chgData name="Rochan Mehrotra" userId="S::rochan.mehrotra@happiestminds.com::d00fe029-7d94-40a2-aaea-d5e264d2497e" providerId="AD" clId="Web-{05DEA5C6-7DD5-E323-7EDB-AA8B0CEEA21B}" dt="2020-08-25T06:40:38.897" v="3"/>
        <pc:sldMkLst>
          <pc:docMk/>
          <pc:sldMk cId="4233916858" sldId="292"/>
        </pc:sldMkLst>
      </pc:sldChg>
      <pc:sldChg chg="del">
        <pc:chgData name="Rochan Mehrotra" userId="S::rochan.mehrotra@happiestminds.com::d00fe029-7d94-40a2-aaea-d5e264d2497e" providerId="AD" clId="Web-{05DEA5C6-7DD5-E323-7EDB-AA8B0CEEA21B}" dt="2020-08-25T06:40:38.897" v="2"/>
        <pc:sldMkLst>
          <pc:docMk/>
          <pc:sldMk cId="2305103147" sldId="293"/>
        </pc:sldMkLst>
      </pc:sldChg>
      <pc:sldChg chg="del">
        <pc:chgData name="Rochan Mehrotra" userId="S::rochan.mehrotra@happiestminds.com::d00fe029-7d94-40a2-aaea-d5e264d2497e" providerId="AD" clId="Web-{05DEA5C6-7DD5-E323-7EDB-AA8B0CEEA21B}" dt="2020-08-25T06:40:38.897" v="1"/>
        <pc:sldMkLst>
          <pc:docMk/>
          <pc:sldMk cId="3361188297" sldId="294"/>
        </pc:sldMkLst>
      </pc:sldChg>
      <pc:sldChg chg="del">
        <pc:chgData name="Rochan Mehrotra" userId="S::rochan.mehrotra@happiestminds.com::d00fe029-7d94-40a2-aaea-d5e264d2497e" providerId="AD" clId="Web-{05DEA5C6-7DD5-E323-7EDB-AA8B0CEEA21B}" dt="2020-08-25T06:40:38.897" v="0"/>
        <pc:sldMkLst>
          <pc:docMk/>
          <pc:sldMk cId="2324826957" sldId="295"/>
        </pc:sldMkLst>
      </pc:sldChg>
      <pc:sldChg chg="del">
        <pc:chgData name="Rochan Mehrotra" userId="S::rochan.mehrotra@happiestminds.com::d00fe029-7d94-40a2-aaea-d5e264d2497e" providerId="AD" clId="Web-{05DEA5C6-7DD5-E323-7EDB-AA8B0CEEA21B}" dt="2020-08-25T06:40:49.444" v="12"/>
        <pc:sldMkLst>
          <pc:docMk/>
          <pc:sldMk cId="1846364199" sldId="296"/>
        </pc:sldMkLst>
      </pc:sldChg>
      <pc:sldChg chg="del">
        <pc:chgData name="Rochan Mehrotra" userId="S::rochan.mehrotra@happiestminds.com::d00fe029-7d94-40a2-aaea-d5e264d2497e" providerId="AD" clId="Web-{05DEA5C6-7DD5-E323-7EDB-AA8B0CEEA21B}" dt="2020-08-25T06:40:49.444" v="10"/>
        <pc:sldMkLst>
          <pc:docMk/>
          <pc:sldMk cId="59650198" sldId="297"/>
        </pc:sldMkLst>
      </pc:sldChg>
      <pc:sldChg chg="del">
        <pc:chgData name="Rochan Mehrotra" userId="S::rochan.mehrotra@happiestminds.com::d00fe029-7d94-40a2-aaea-d5e264d2497e" providerId="AD" clId="Web-{05DEA5C6-7DD5-E323-7EDB-AA8B0CEEA21B}" dt="2020-08-25T06:40:49.444" v="9"/>
        <pc:sldMkLst>
          <pc:docMk/>
          <pc:sldMk cId="4061018817" sldId="298"/>
        </pc:sldMkLst>
      </pc:sldChg>
      <pc:sldChg chg="del">
        <pc:chgData name="Rochan Mehrotra" userId="S::rochan.mehrotra@happiestminds.com::d00fe029-7d94-40a2-aaea-d5e264d2497e" providerId="AD" clId="Web-{05DEA5C6-7DD5-E323-7EDB-AA8B0CEEA21B}" dt="2020-08-25T06:40:49.444" v="8"/>
        <pc:sldMkLst>
          <pc:docMk/>
          <pc:sldMk cId="3917833791" sldId="299"/>
        </pc:sldMkLst>
      </pc:sldChg>
      <pc:sldChg chg="del">
        <pc:chgData name="Rochan Mehrotra" userId="S::rochan.mehrotra@happiestminds.com::d00fe029-7d94-40a2-aaea-d5e264d2497e" providerId="AD" clId="Web-{05DEA5C6-7DD5-E323-7EDB-AA8B0CEEA21B}" dt="2020-08-25T06:40:49.444" v="7"/>
        <pc:sldMkLst>
          <pc:docMk/>
          <pc:sldMk cId="3698241465" sldId="301"/>
        </pc:sldMkLst>
      </pc:sldChg>
    </pc:docChg>
  </pc:docChgLst>
  <pc:docChgLst>
    <pc:chgData name="Rao Ramendra" userId="S::rao.ramendra@happiestminds.com::5ab5be3a-1f0d-465d-88f6-0ebc4bab3e7f" providerId="AD" clId="Web-{5550839B-52A8-6191-1B26-7A01C8019CEC}"/>
    <pc:docChg chg="delSld modSld">
      <pc:chgData name="Rao Ramendra" userId="S::rao.ramendra@happiestminds.com::5ab5be3a-1f0d-465d-88f6-0ebc4bab3e7f" providerId="AD" clId="Web-{5550839B-52A8-6191-1B26-7A01C8019CEC}" dt="2021-03-15T06:51:11.347" v="58" actId="14100"/>
      <pc:docMkLst>
        <pc:docMk/>
      </pc:docMkLst>
      <pc:sldChg chg="modSp">
        <pc:chgData name="Rao Ramendra" userId="S::rao.ramendra@happiestminds.com::5ab5be3a-1f0d-465d-88f6-0ebc4bab3e7f" providerId="AD" clId="Web-{5550839B-52A8-6191-1B26-7A01C8019CEC}" dt="2021-03-15T06:43:40.277" v="13" actId="20577"/>
        <pc:sldMkLst>
          <pc:docMk/>
          <pc:sldMk cId="3610539641" sldId="259"/>
        </pc:sldMkLst>
        <pc:spChg chg="mod">
          <ac:chgData name="Rao Ramendra" userId="S::rao.ramendra@happiestminds.com::5ab5be3a-1f0d-465d-88f6-0ebc4bab3e7f" providerId="AD" clId="Web-{5550839B-52A8-6191-1B26-7A01C8019CEC}" dt="2021-03-15T06:42:43.636" v="10" actId="14100"/>
          <ac:spMkLst>
            <pc:docMk/>
            <pc:sldMk cId="3610539641" sldId="259"/>
            <ac:spMk id="2" creationId="{B10D1D2F-EBC6-894B-8C29-E1970ED1ED05}"/>
          </ac:spMkLst>
        </pc:spChg>
        <pc:spChg chg="mod">
          <ac:chgData name="Rao Ramendra" userId="S::rao.ramendra@happiestminds.com::5ab5be3a-1f0d-465d-88f6-0ebc4bab3e7f" providerId="AD" clId="Web-{5550839B-52A8-6191-1B26-7A01C8019CEC}" dt="2021-03-15T06:43:30.668" v="12" actId="20577"/>
          <ac:spMkLst>
            <pc:docMk/>
            <pc:sldMk cId="3610539641" sldId="259"/>
            <ac:spMk id="3" creationId="{DC018E32-3450-8D4F-9A65-9829DBAB0261}"/>
          </ac:spMkLst>
        </pc:spChg>
        <pc:spChg chg="mod">
          <ac:chgData name="Rao Ramendra" userId="S::rao.ramendra@happiestminds.com::5ab5be3a-1f0d-465d-88f6-0ebc4bab3e7f" providerId="AD" clId="Web-{5550839B-52A8-6191-1B26-7A01C8019CEC}" dt="2021-03-15T06:43:40.277" v="13" actId="20577"/>
          <ac:spMkLst>
            <pc:docMk/>
            <pc:sldMk cId="3610539641" sldId="259"/>
            <ac:spMk id="4" creationId="{AD14FE8B-2A26-F94A-98E7-09ACB99B81CA}"/>
          </ac:spMkLst>
        </pc:spChg>
      </pc:sldChg>
      <pc:sldChg chg="addSp delSp modSp">
        <pc:chgData name="Rao Ramendra" userId="S::rao.ramendra@happiestminds.com::5ab5be3a-1f0d-465d-88f6-0ebc4bab3e7f" providerId="AD" clId="Web-{5550839B-52A8-6191-1B26-7A01C8019CEC}" dt="2021-03-15T06:51:11.347" v="58" actId="14100"/>
        <pc:sldMkLst>
          <pc:docMk/>
          <pc:sldMk cId="620535425" sldId="290"/>
        </pc:sldMkLst>
        <pc:spChg chg="mod">
          <ac:chgData name="Rao Ramendra" userId="S::rao.ramendra@happiestminds.com::5ab5be3a-1f0d-465d-88f6-0ebc4bab3e7f" providerId="AD" clId="Web-{5550839B-52A8-6191-1B26-7A01C8019CEC}" dt="2021-03-15T06:51:11.347" v="58" actId="14100"/>
          <ac:spMkLst>
            <pc:docMk/>
            <pc:sldMk cId="620535425" sldId="290"/>
            <ac:spMk id="3" creationId="{26852549-BFCE-4BBB-8183-DD9846C4CB92}"/>
          </ac:spMkLst>
        </pc:spChg>
        <pc:spChg chg="add del">
          <ac:chgData name="Rao Ramendra" userId="S::rao.ramendra@happiestminds.com::5ab5be3a-1f0d-465d-88f6-0ebc4bab3e7f" providerId="AD" clId="Web-{5550839B-52A8-6191-1B26-7A01C8019CEC}" dt="2021-03-15T06:44:36.653" v="21"/>
          <ac:spMkLst>
            <pc:docMk/>
            <pc:sldMk cId="620535425" sldId="290"/>
            <ac:spMk id="4" creationId="{D8853E16-FFC5-423A-BCCA-6AB54B6D7B15}"/>
          </ac:spMkLst>
        </pc:spChg>
        <pc:spChg chg="add del mod">
          <ac:chgData name="Rao Ramendra" userId="S::rao.ramendra@happiestminds.com::5ab5be3a-1f0d-465d-88f6-0ebc4bab3e7f" providerId="AD" clId="Web-{5550839B-52A8-6191-1B26-7A01C8019CEC}" dt="2021-03-15T06:45:06.669" v="26"/>
          <ac:spMkLst>
            <pc:docMk/>
            <pc:sldMk cId="620535425" sldId="290"/>
            <ac:spMk id="5" creationId="{B7123E44-DA70-47E7-8D73-61917C60F9F4}"/>
          </ac:spMkLst>
        </pc:spChg>
        <pc:spChg chg="add del">
          <ac:chgData name="Rao Ramendra" userId="S::rao.ramendra@happiestminds.com::5ab5be3a-1f0d-465d-88f6-0ebc4bab3e7f" providerId="AD" clId="Web-{5550839B-52A8-6191-1B26-7A01C8019CEC}" dt="2021-03-15T06:44:46.575" v="24"/>
          <ac:spMkLst>
            <pc:docMk/>
            <pc:sldMk cId="620535425" sldId="290"/>
            <ac:spMk id="6" creationId="{46AEBDF2-098E-421F-A466-ECD68F0BBD15}"/>
          </ac:spMkLst>
        </pc:spChg>
        <pc:spChg chg="add del">
          <ac:chgData name="Rao Ramendra" userId="S::rao.ramendra@happiestminds.com::5ab5be3a-1f0d-465d-88f6-0ebc4bab3e7f" providerId="AD" clId="Web-{5550839B-52A8-6191-1B26-7A01C8019CEC}" dt="2021-03-15T06:44:46.544" v="23"/>
          <ac:spMkLst>
            <pc:docMk/>
            <pc:sldMk cId="620535425" sldId="290"/>
            <ac:spMk id="7" creationId="{F953E4A7-9BFF-44EB-9619-E7CBFC553F82}"/>
          </ac:spMkLst>
        </pc:spChg>
        <pc:spChg chg="add del">
          <ac:chgData name="Rao Ramendra" userId="S::rao.ramendra@happiestminds.com::5ab5be3a-1f0d-465d-88f6-0ebc4bab3e7f" providerId="AD" clId="Web-{5550839B-52A8-6191-1B26-7A01C8019CEC}" dt="2021-03-15T06:44:46.528" v="22"/>
          <ac:spMkLst>
            <pc:docMk/>
            <pc:sldMk cId="620535425" sldId="290"/>
            <ac:spMk id="8" creationId="{EA154908-C8A1-4EFF-A06C-D142A5EB3089}"/>
          </ac:spMkLst>
        </pc:spChg>
        <pc:spChg chg="add mod">
          <ac:chgData name="Rao Ramendra" userId="S::rao.ramendra@happiestminds.com::5ab5be3a-1f0d-465d-88f6-0ebc4bab3e7f" providerId="AD" clId="Web-{5550839B-52A8-6191-1B26-7A01C8019CEC}" dt="2021-03-15T06:45:27.420" v="31" actId="1076"/>
          <ac:spMkLst>
            <pc:docMk/>
            <pc:sldMk cId="620535425" sldId="290"/>
            <ac:spMk id="10" creationId="{E2D7FD57-92E4-4CB2-BCBE-124F822DA8DE}"/>
          </ac:spMkLst>
        </pc:spChg>
      </pc:sldChg>
      <pc:sldChg chg="del">
        <pc:chgData name="Rao Ramendra" userId="S::rao.ramendra@happiestminds.com::5ab5be3a-1f0d-465d-88f6-0ebc4bab3e7f" providerId="AD" clId="Web-{5550839B-52A8-6191-1B26-7A01C8019CEC}" dt="2021-03-15T06:44:36.575" v="20"/>
        <pc:sldMkLst>
          <pc:docMk/>
          <pc:sldMk cId="1709926081" sldId="291"/>
        </pc:sldMkLst>
      </pc:sldChg>
    </pc:docChg>
  </pc:docChgLst>
  <pc:docChgLst>
    <pc:chgData name="Namratha Prasad" userId="S::namratha.prasad@happiestminds.com::701c2d18-ce9a-4dd2-a353-74ed701dcf04" providerId="AD" clId="Web-{FF710360-911C-BFFC-0CFA-F4F8794EFFEC}"/>
    <pc:docChg chg="modSld">
      <pc:chgData name="Namratha Prasad" userId="S::namratha.prasad@happiestminds.com::701c2d18-ce9a-4dd2-a353-74ed701dcf04" providerId="AD" clId="Web-{FF710360-911C-BFFC-0CFA-F4F8794EFFEC}" dt="2020-11-03T04:56:45.662" v="0" actId="20577"/>
      <pc:docMkLst>
        <pc:docMk/>
      </pc:docMkLst>
      <pc:sldChg chg="modSp">
        <pc:chgData name="Namratha Prasad" userId="S::namratha.prasad@happiestminds.com::701c2d18-ce9a-4dd2-a353-74ed701dcf04" providerId="AD" clId="Web-{FF710360-911C-BFFC-0CFA-F4F8794EFFEC}" dt="2020-11-03T04:56:45.662" v="0" actId="20577"/>
        <pc:sldMkLst>
          <pc:docMk/>
          <pc:sldMk cId="3610539641" sldId="259"/>
        </pc:sldMkLst>
        <pc:spChg chg="mod">
          <ac:chgData name="Namratha Prasad" userId="S::namratha.prasad@happiestminds.com::701c2d18-ce9a-4dd2-a353-74ed701dcf04" providerId="AD" clId="Web-{FF710360-911C-BFFC-0CFA-F4F8794EFFEC}" dt="2020-11-03T04:56:45.662" v="0" actId="20577"/>
          <ac:spMkLst>
            <pc:docMk/>
            <pc:sldMk cId="3610539641" sldId="259"/>
            <ac:spMk id="2" creationId="{B10D1D2F-EBC6-894B-8C29-E1970ED1ED05}"/>
          </ac:spMkLst>
        </pc:spChg>
      </pc:sldChg>
    </pc:docChg>
  </pc:docChgLst>
  <pc:docChgLst>
    <pc:chgData name="Kavikumar" userId="S::kavikumar@happiestminds.com::b9453300-f5f0-4dde-b8aa-9927796153a2" providerId="AD" clId="Web-{5FE98D31-3404-5079-97D8-D619BFE01CBE}"/>
    <pc:docChg chg="addSld">
      <pc:chgData name="Kavikumar" userId="S::kavikumar@happiestminds.com::b9453300-f5f0-4dde-b8aa-9927796153a2" providerId="AD" clId="Web-{5FE98D31-3404-5079-97D8-D619BFE01CBE}" dt="2020-11-13T08:21:45.698" v="0"/>
      <pc:docMkLst>
        <pc:docMk/>
      </pc:docMkLst>
      <pc:sldChg chg="add replId">
        <pc:chgData name="Kavikumar" userId="S::kavikumar@happiestminds.com::b9453300-f5f0-4dde-b8aa-9927796153a2" providerId="AD" clId="Web-{5FE98D31-3404-5079-97D8-D619BFE01CBE}" dt="2020-11-13T08:21:45.698" v="0"/>
        <pc:sldMkLst>
          <pc:docMk/>
          <pc:sldMk cId="1709926081" sldId="291"/>
        </pc:sldMkLst>
      </pc:sldChg>
    </pc:docChg>
  </pc:docChgLst>
  <pc:docChgLst>
    <pc:chgData name="Rabindra Gaan" userId="S::rabindra.gaan@happiestminds.com::5da0d98c-d790-4eae-b36d-a04426b35320" providerId="AD" clId="Web-{F33BB75E-321E-6D92-16DC-70FE41F8467C}"/>
    <pc:docChg chg="modSld">
      <pc:chgData name="Rabindra Gaan" userId="S::rabindra.gaan@happiestminds.com::5da0d98c-d790-4eae-b36d-a04426b35320" providerId="AD" clId="Web-{F33BB75E-321E-6D92-16DC-70FE41F8467C}" dt="2020-05-17T14:37:06.688" v="18" actId="20577"/>
      <pc:docMkLst>
        <pc:docMk/>
      </pc:docMkLst>
      <pc:sldChg chg="modSp">
        <pc:chgData name="Rabindra Gaan" userId="S::rabindra.gaan@happiestminds.com::5da0d98c-d790-4eae-b36d-a04426b35320" providerId="AD" clId="Web-{F33BB75E-321E-6D92-16DC-70FE41F8467C}" dt="2020-05-17T14:37:05.907" v="16" actId="20577"/>
        <pc:sldMkLst>
          <pc:docMk/>
          <pc:sldMk cId="3610539641" sldId="259"/>
        </pc:sldMkLst>
        <pc:spChg chg="mod">
          <ac:chgData name="Rabindra Gaan" userId="S::rabindra.gaan@happiestminds.com::5da0d98c-d790-4eae-b36d-a04426b35320" providerId="AD" clId="Web-{F33BB75E-321E-6D92-16DC-70FE41F8467C}" dt="2020-05-17T14:36:52.938" v="3" actId="20577"/>
          <ac:spMkLst>
            <pc:docMk/>
            <pc:sldMk cId="3610539641" sldId="259"/>
            <ac:spMk id="2" creationId="{B10D1D2F-EBC6-894B-8C29-E1970ED1ED05}"/>
          </ac:spMkLst>
        </pc:spChg>
        <pc:spChg chg="mod">
          <ac:chgData name="Rabindra Gaan" userId="S::rabindra.gaan@happiestminds.com::5da0d98c-d790-4eae-b36d-a04426b35320" providerId="AD" clId="Web-{F33BB75E-321E-6D92-16DC-70FE41F8467C}" dt="2020-05-17T14:37:05.907" v="16" actId="20577"/>
          <ac:spMkLst>
            <pc:docMk/>
            <pc:sldMk cId="3610539641" sldId="259"/>
            <ac:spMk id="3" creationId="{DC018E32-3450-8D4F-9A65-9829DBAB0261}"/>
          </ac:spMkLst>
        </pc:spChg>
      </pc:sldChg>
    </pc:docChg>
  </pc:docChgLst>
  <pc:docChgLst>
    <pc:chgData name="Tapan Pratap" userId="S::tapan.pratap@happiestminds.com::9ac06455-d255-4523-b593-c1169c8dde41" providerId="AD" clId="Web-{5DCD470A-0149-C323-10DC-3CFB56FD0174}"/>
    <pc:docChg chg="addSld delSld modSld">
      <pc:chgData name="Tapan Pratap" userId="S::tapan.pratap@happiestminds.com::9ac06455-d255-4523-b593-c1169c8dde41" providerId="AD" clId="Web-{5DCD470A-0149-C323-10DC-3CFB56FD0174}" dt="2020-08-17T07:21:58.683" v="97" actId="1076"/>
      <pc:docMkLst>
        <pc:docMk/>
      </pc:docMkLst>
      <pc:sldChg chg="del">
        <pc:chgData name="Tapan Pratap" userId="S::tapan.pratap@happiestminds.com::9ac06455-d255-4523-b593-c1169c8dde41" providerId="AD" clId="Web-{5DCD470A-0149-C323-10DC-3CFB56FD0174}" dt="2020-08-17T07:18:43.777" v="77"/>
        <pc:sldMkLst>
          <pc:docMk/>
          <pc:sldMk cId="1444182899" sldId="257"/>
        </pc:sldMkLst>
      </pc:sldChg>
      <pc:sldChg chg="modSp">
        <pc:chgData name="Tapan Pratap" userId="S::tapan.pratap@happiestminds.com::9ac06455-d255-4523-b593-c1169c8dde41" providerId="AD" clId="Web-{5DCD470A-0149-C323-10DC-3CFB56FD0174}" dt="2020-08-17T07:17:33.230" v="76" actId="20577"/>
        <pc:sldMkLst>
          <pc:docMk/>
          <pc:sldMk cId="3610539641" sldId="259"/>
        </pc:sldMkLst>
        <pc:spChg chg="mod">
          <ac:chgData name="Tapan Pratap" userId="S::tapan.pratap@happiestminds.com::9ac06455-d255-4523-b593-c1169c8dde41" providerId="AD" clId="Web-{5DCD470A-0149-C323-10DC-3CFB56FD0174}" dt="2020-08-17T07:16:34.355" v="13" actId="20577"/>
          <ac:spMkLst>
            <pc:docMk/>
            <pc:sldMk cId="3610539641" sldId="259"/>
            <ac:spMk id="2" creationId="{B10D1D2F-EBC6-894B-8C29-E1970ED1ED05}"/>
          </ac:spMkLst>
        </pc:spChg>
        <pc:spChg chg="mod">
          <ac:chgData name="Tapan Pratap" userId="S::tapan.pratap@happiestminds.com::9ac06455-d255-4523-b593-c1169c8dde41" providerId="AD" clId="Web-{5DCD470A-0149-C323-10DC-3CFB56FD0174}" dt="2020-08-17T07:16:52.277" v="59" actId="20577"/>
          <ac:spMkLst>
            <pc:docMk/>
            <pc:sldMk cId="3610539641" sldId="259"/>
            <ac:spMk id="3" creationId="{DC018E32-3450-8D4F-9A65-9829DBAB0261}"/>
          </ac:spMkLst>
        </pc:spChg>
        <pc:spChg chg="mod">
          <ac:chgData name="Tapan Pratap" userId="S::tapan.pratap@happiestminds.com::9ac06455-d255-4523-b593-c1169c8dde41" providerId="AD" clId="Web-{5DCD470A-0149-C323-10DC-3CFB56FD0174}" dt="2020-08-17T07:17:33.230" v="76" actId="20577"/>
          <ac:spMkLst>
            <pc:docMk/>
            <pc:sldMk cId="3610539641" sldId="259"/>
            <ac:spMk id="4" creationId="{AD14FE8B-2A26-F94A-98E7-09ACB99B81CA}"/>
          </ac:spMkLst>
        </pc:spChg>
      </pc:sldChg>
      <pc:sldChg chg="delSp modSp new">
        <pc:chgData name="Tapan Pratap" userId="S::tapan.pratap@happiestminds.com::9ac06455-d255-4523-b593-c1169c8dde41" providerId="AD" clId="Web-{5DCD470A-0149-C323-10DC-3CFB56FD0174}" dt="2020-08-17T07:21:58.683" v="97" actId="1076"/>
        <pc:sldMkLst>
          <pc:docMk/>
          <pc:sldMk cId="469854011" sldId="260"/>
        </pc:sldMkLst>
        <pc:spChg chg="mod">
          <ac:chgData name="Tapan Pratap" userId="S::tapan.pratap@happiestminds.com::9ac06455-d255-4523-b593-c1169c8dde41" providerId="AD" clId="Web-{5DCD470A-0149-C323-10DC-3CFB56FD0174}" dt="2020-08-17T07:21:58.683" v="97" actId="1076"/>
          <ac:spMkLst>
            <pc:docMk/>
            <pc:sldMk cId="469854011" sldId="260"/>
            <ac:spMk id="2" creationId="{F964F80E-686E-4D5C-9E5E-53F6E5A4B57C}"/>
          </ac:spMkLst>
        </pc:spChg>
        <pc:spChg chg="del">
          <ac:chgData name="Tapan Pratap" userId="S::tapan.pratap@happiestminds.com::9ac06455-d255-4523-b593-c1169c8dde41" providerId="AD" clId="Web-{5DCD470A-0149-C323-10DC-3CFB56FD0174}" dt="2020-08-17T07:21:49.370" v="95"/>
          <ac:spMkLst>
            <pc:docMk/>
            <pc:sldMk cId="469854011" sldId="260"/>
            <ac:spMk id="3" creationId="{BFAD50DB-3172-447B-9642-5D924966EBC6}"/>
          </ac:spMkLst>
        </pc:spChg>
        <pc:spChg chg="del">
          <ac:chgData name="Tapan Pratap" userId="S::tapan.pratap@happiestminds.com::9ac06455-d255-4523-b593-c1169c8dde41" providerId="AD" clId="Web-{5DCD470A-0149-C323-10DC-3CFB56FD0174}" dt="2020-08-17T07:21:51.824" v="96"/>
          <ac:spMkLst>
            <pc:docMk/>
            <pc:sldMk cId="469854011" sldId="260"/>
            <ac:spMk id="4" creationId="{83D71D42-3918-4725-B0ED-0A792F87D174}"/>
          </ac:spMkLst>
        </pc:spChg>
      </pc:sldChg>
      <pc:sldChg chg="del">
        <pc:chgData name="Tapan Pratap" userId="S::tapan.pratap@happiestminds.com::9ac06455-d255-4523-b593-c1169c8dde41" providerId="AD" clId="Web-{5DCD470A-0149-C323-10DC-3CFB56FD0174}" dt="2020-08-17T07:18:54.636" v="78"/>
        <pc:sldMkLst>
          <pc:docMk/>
          <pc:sldMk cId="1123002779" sldId="260"/>
        </pc:sldMkLst>
      </pc:sldChg>
    </pc:docChg>
  </pc:docChgLst>
  <pc:docChgLst>
    <pc:chgData name="Asgar Ali" userId="292b2ef2-7ed9-4913-8179-c82df854c419" providerId="ADAL" clId="{6167DCA2-8321-8546-BB8F-5CB2D0D7F7A1}"/>
    <pc:docChg chg="undo custSel modSld">
      <pc:chgData name="Asgar Ali" userId="292b2ef2-7ed9-4913-8179-c82df854c419" providerId="ADAL" clId="{6167DCA2-8321-8546-BB8F-5CB2D0D7F7A1}" dt="2022-09-12T20:23:52.770" v="53" actId="20577"/>
      <pc:docMkLst>
        <pc:docMk/>
      </pc:docMkLst>
      <pc:sldChg chg="modSp mod">
        <pc:chgData name="Asgar Ali" userId="292b2ef2-7ed9-4913-8179-c82df854c419" providerId="ADAL" clId="{6167DCA2-8321-8546-BB8F-5CB2D0D7F7A1}" dt="2022-09-12T20:22:33.361" v="46" actId="20577"/>
        <pc:sldMkLst>
          <pc:docMk/>
          <pc:sldMk cId="3610539641" sldId="259"/>
        </pc:sldMkLst>
        <pc:spChg chg="mod">
          <ac:chgData name="Asgar Ali" userId="292b2ef2-7ed9-4913-8179-c82df854c419" providerId="ADAL" clId="{6167DCA2-8321-8546-BB8F-5CB2D0D7F7A1}" dt="2022-09-12T20:22:22.364" v="29" actId="20577"/>
          <ac:spMkLst>
            <pc:docMk/>
            <pc:sldMk cId="3610539641" sldId="259"/>
            <ac:spMk id="2" creationId="{B10D1D2F-EBC6-894B-8C29-E1970ED1ED05}"/>
          </ac:spMkLst>
        </pc:spChg>
        <pc:spChg chg="mod">
          <ac:chgData name="Asgar Ali" userId="292b2ef2-7ed9-4913-8179-c82df854c419" providerId="ADAL" clId="{6167DCA2-8321-8546-BB8F-5CB2D0D7F7A1}" dt="2022-09-12T20:22:28.050" v="38" actId="20577"/>
          <ac:spMkLst>
            <pc:docMk/>
            <pc:sldMk cId="3610539641" sldId="259"/>
            <ac:spMk id="3" creationId="{DC018E32-3450-8D4F-9A65-9829DBAB0261}"/>
          </ac:spMkLst>
        </pc:spChg>
        <pc:spChg chg="mod">
          <ac:chgData name="Asgar Ali" userId="292b2ef2-7ed9-4913-8179-c82df854c419" providerId="ADAL" clId="{6167DCA2-8321-8546-BB8F-5CB2D0D7F7A1}" dt="2022-09-12T20:22:33.361" v="46" actId="20577"/>
          <ac:spMkLst>
            <pc:docMk/>
            <pc:sldMk cId="3610539641" sldId="259"/>
            <ac:spMk id="4" creationId="{AD14FE8B-2A26-F94A-98E7-09ACB99B81CA}"/>
          </ac:spMkLst>
        </pc:spChg>
      </pc:sldChg>
      <pc:sldChg chg="modSp mod">
        <pc:chgData name="Asgar Ali" userId="292b2ef2-7ed9-4913-8179-c82df854c419" providerId="ADAL" clId="{6167DCA2-8321-8546-BB8F-5CB2D0D7F7A1}" dt="2022-09-12T20:23:52.770" v="53" actId="20577"/>
        <pc:sldMkLst>
          <pc:docMk/>
          <pc:sldMk cId="620535425" sldId="290"/>
        </pc:sldMkLst>
        <pc:spChg chg="mod">
          <ac:chgData name="Asgar Ali" userId="292b2ef2-7ed9-4913-8179-c82df854c419" providerId="ADAL" clId="{6167DCA2-8321-8546-BB8F-5CB2D0D7F7A1}" dt="2022-09-12T20:23:52.770" v="53" actId="20577"/>
          <ac:spMkLst>
            <pc:docMk/>
            <pc:sldMk cId="620535425" sldId="290"/>
            <ac:spMk id="3" creationId="{26852549-BFCE-4BBB-8183-DD9846C4CB92}"/>
          </ac:spMkLst>
        </pc:spChg>
      </pc:sldChg>
    </pc:docChg>
  </pc:docChgLst>
  <pc:docChgLst>
    <pc:chgData name="Tapan Pratap" userId="9ac06455-d255-4523-b593-c1169c8dde41" providerId="ADAL" clId="{6D2563BD-0900-4499-8211-E246A60F8993}"/>
    <pc:docChg chg="undo custSel addSld delSld modSld sldOrd">
      <pc:chgData name="Tapan Pratap" userId="9ac06455-d255-4523-b593-c1169c8dde41" providerId="ADAL" clId="{6D2563BD-0900-4499-8211-E246A60F8993}" dt="2020-08-19T07:55:23.163" v="5126"/>
      <pc:docMkLst>
        <pc:docMk/>
      </pc:docMkLst>
      <pc:sldChg chg="modSp mod">
        <pc:chgData name="Tapan Pratap" userId="9ac06455-d255-4523-b593-c1169c8dde41" providerId="ADAL" clId="{6D2563BD-0900-4499-8211-E246A60F8993}" dt="2020-08-18T11:04:05.031" v="11" actId="20577"/>
        <pc:sldMkLst>
          <pc:docMk/>
          <pc:sldMk cId="3610539641" sldId="259"/>
        </pc:sldMkLst>
        <pc:spChg chg="mod">
          <ac:chgData name="Tapan Pratap" userId="9ac06455-d255-4523-b593-c1169c8dde41" providerId="ADAL" clId="{6D2563BD-0900-4499-8211-E246A60F8993}" dt="2020-08-18T11:04:05.031" v="11" actId="20577"/>
          <ac:spMkLst>
            <pc:docMk/>
            <pc:sldMk cId="3610539641" sldId="259"/>
            <ac:spMk id="3" creationId="{DC018E32-3450-8D4F-9A65-9829DBAB0261}"/>
          </ac:spMkLst>
        </pc:spChg>
      </pc:sldChg>
      <pc:sldChg chg="addSp delSp modSp del mod setBg">
        <pc:chgData name="Tapan Pratap" userId="9ac06455-d255-4523-b593-c1169c8dde41" providerId="ADAL" clId="{6D2563BD-0900-4499-8211-E246A60F8993}" dt="2020-08-18T19:02:56.682" v="1772" actId="47"/>
        <pc:sldMkLst>
          <pc:docMk/>
          <pc:sldMk cId="469854011" sldId="260"/>
        </pc:sldMkLst>
        <pc:spChg chg="mod">
          <ac:chgData name="Tapan Pratap" userId="9ac06455-d255-4523-b593-c1169c8dde41" providerId="ADAL" clId="{6D2563BD-0900-4499-8211-E246A60F8993}" dt="2020-08-18T18:43:19.327" v="1090" actId="207"/>
          <ac:spMkLst>
            <pc:docMk/>
            <pc:sldMk cId="469854011" sldId="260"/>
            <ac:spMk id="2" creationId="{F964F80E-686E-4D5C-9E5E-53F6E5A4B57C}"/>
          </ac:spMkLst>
        </pc:spChg>
        <pc:spChg chg="mod">
          <ac:chgData name="Tapan Pratap" userId="9ac06455-d255-4523-b593-c1169c8dde41" providerId="ADAL" clId="{6D2563BD-0900-4499-8211-E246A60F8993}" dt="2020-08-18T18:43:19.327" v="1090" actId="207"/>
          <ac:spMkLst>
            <pc:docMk/>
            <pc:sldMk cId="469854011" sldId="260"/>
            <ac:spMk id="5" creationId="{0DEE1577-F37A-43A4-8FC8-88A19C783879}"/>
          </ac:spMkLst>
        </pc:spChg>
        <pc:spChg chg="mod">
          <ac:chgData name="Tapan Pratap" userId="9ac06455-d255-4523-b593-c1169c8dde41" providerId="ADAL" clId="{6D2563BD-0900-4499-8211-E246A60F8993}" dt="2020-08-18T18:42:42.126" v="1051" actId="255"/>
          <ac:spMkLst>
            <pc:docMk/>
            <pc:sldMk cId="469854011" sldId="260"/>
            <ac:spMk id="9" creationId="{9EE34488-459A-4E87-8016-EC5B05837B83}"/>
          </ac:spMkLst>
        </pc:spChg>
        <pc:spChg chg="mod">
          <ac:chgData name="Tapan Pratap" userId="9ac06455-d255-4523-b593-c1169c8dde41" providerId="ADAL" clId="{6D2563BD-0900-4499-8211-E246A60F8993}" dt="2020-08-18T18:42:42.126" v="1051" actId="255"/>
          <ac:spMkLst>
            <pc:docMk/>
            <pc:sldMk cId="469854011" sldId="260"/>
            <ac:spMk id="10" creationId="{491C8749-7593-4097-8984-BE0C20F4D661}"/>
          </ac:spMkLst>
        </pc:spChg>
        <pc:spChg chg="mod">
          <ac:chgData name="Tapan Pratap" userId="9ac06455-d255-4523-b593-c1169c8dde41" providerId="ADAL" clId="{6D2563BD-0900-4499-8211-E246A60F8993}" dt="2020-08-18T18:42:42.126" v="1051" actId="255"/>
          <ac:spMkLst>
            <pc:docMk/>
            <pc:sldMk cId="469854011" sldId="260"/>
            <ac:spMk id="11" creationId="{D2994FF9-CF46-4C26-9004-E6622EDF312C}"/>
          </ac:spMkLst>
        </pc:spChg>
        <pc:spChg chg="mod">
          <ac:chgData name="Tapan Pratap" userId="9ac06455-d255-4523-b593-c1169c8dde41" providerId="ADAL" clId="{6D2563BD-0900-4499-8211-E246A60F8993}" dt="2020-08-18T18:42:42.126" v="1051" actId="255"/>
          <ac:spMkLst>
            <pc:docMk/>
            <pc:sldMk cId="469854011" sldId="260"/>
            <ac:spMk id="12" creationId="{7F88D3AC-A473-443D-A560-982D7AEB26CE}"/>
          </ac:spMkLst>
        </pc:spChg>
        <pc:spChg chg="mod">
          <ac:chgData name="Tapan Pratap" userId="9ac06455-d255-4523-b593-c1169c8dde41" providerId="ADAL" clId="{6D2563BD-0900-4499-8211-E246A60F8993}" dt="2020-08-18T18:42:42.126" v="1051" actId="255"/>
          <ac:spMkLst>
            <pc:docMk/>
            <pc:sldMk cId="469854011" sldId="260"/>
            <ac:spMk id="13" creationId="{0A9ABC31-3848-4F6B-98AE-D12ED071D4AB}"/>
          </ac:spMkLst>
        </pc:spChg>
        <pc:spChg chg="mod">
          <ac:chgData name="Tapan Pratap" userId="9ac06455-d255-4523-b593-c1169c8dde41" providerId="ADAL" clId="{6D2563BD-0900-4499-8211-E246A60F8993}" dt="2020-08-18T18:42:42.126" v="1051" actId="255"/>
          <ac:spMkLst>
            <pc:docMk/>
            <pc:sldMk cId="469854011" sldId="260"/>
            <ac:spMk id="14" creationId="{9AFD2124-3EA9-4E1C-9258-7A22BFE5D2F3}"/>
          </ac:spMkLst>
        </pc:spChg>
        <pc:spChg chg="mod">
          <ac:chgData name="Tapan Pratap" userId="9ac06455-d255-4523-b593-c1169c8dde41" providerId="ADAL" clId="{6D2563BD-0900-4499-8211-E246A60F8993}" dt="2020-08-18T18:42:42.126" v="1051" actId="255"/>
          <ac:spMkLst>
            <pc:docMk/>
            <pc:sldMk cId="469854011" sldId="260"/>
            <ac:spMk id="16" creationId="{1D77C6D3-F64D-4333-BB0F-6187F5FBB696}"/>
          </ac:spMkLst>
        </pc:spChg>
        <pc:spChg chg="mod">
          <ac:chgData name="Tapan Pratap" userId="9ac06455-d255-4523-b593-c1169c8dde41" providerId="ADAL" clId="{6D2563BD-0900-4499-8211-E246A60F8993}" dt="2020-08-18T18:42:42.126" v="1051" actId="255"/>
          <ac:spMkLst>
            <pc:docMk/>
            <pc:sldMk cId="469854011" sldId="260"/>
            <ac:spMk id="17" creationId="{340A16DD-62E8-4B60-AE01-E95673852B22}"/>
          </ac:spMkLst>
        </pc:spChg>
        <pc:spChg chg="mod">
          <ac:chgData name="Tapan Pratap" userId="9ac06455-d255-4523-b593-c1169c8dde41" providerId="ADAL" clId="{6D2563BD-0900-4499-8211-E246A60F8993}" dt="2020-08-18T18:42:42.126" v="1051" actId="255"/>
          <ac:spMkLst>
            <pc:docMk/>
            <pc:sldMk cId="469854011" sldId="260"/>
            <ac:spMk id="18" creationId="{F9E9AB98-18A5-4A0A-8372-594DD4565DFC}"/>
          </ac:spMkLst>
        </pc:spChg>
        <pc:spChg chg="mod">
          <ac:chgData name="Tapan Pratap" userId="9ac06455-d255-4523-b593-c1169c8dde41" providerId="ADAL" clId="{6D2563BD-0900-4499-8211-E246A60F8993}" dt="2020-08-18T18:42:42.126" v="1051" actId="255"/>
          <ac:spMkLst>
            <pc:docMk/>
            <pc:sldMk cId="469854011" sldId="260"/>
            <ac:spMk id="19" creationId="{98ACFA31-4661-440C-9F36-451E46CFFFC3}"/>
          </ac:spMkLst>
        </pc:spChg>
        <pc:spChg chg="mod">
          <ac:chgData name="Tapan Pratap" userId="9ac06455-d255-4523-b593-c1169c8dde41" providerId="ADAL" clId="{6D2563BD-0900-4499-8211-E246A60F8993}" dt="2020-08-18T18:42:42.126" v="1051" actId="255"/>
          <ac:spMkLst>
            <pc:docMk/>
            <pc:sldMk cId="469854011" sldId="260"/>
            <ac:spMk id="20" creationId="{213E060E-F699-4217-AAB6-391DC8ADA176}"/>
          </ac:spMkLst>
        </pc:spChg>
        <pc:spChg chg="mod">
          <ac:chgData name="Tapan Pratap" userId="9ac06455-d255-4523-b593-c1169c8dde41" providerId="ADAL" clId="{6D2563BD-0900-4499-8211-E246A60F8993}" dt="2020-08-18T18:42:42.126" v="1051" actId="255"/>
          <ac:spMkLst>
            <pc:docMk/>
            <pc:sldMk cId="469854011" sldId="260"/>
            <ac:spMk id="21" creationId="{F800E8FB-F0F5-4BB2-92DA-AB010A29731E}"/>
          </ac:spMkLst>
        </pc:spChg>
        <pc:spChg chg="mod">
          <ac:chgData name="Tapan Pratap" userId="9ac06455-d255-4523-b593-c1169c8dde41" providerId="ADAL" clId="{6D2563BD-0900-4499-8211-E246A60F8993}" dt="2020-08-18T18:42:42.126" v="1051" actId="255"/>
          <ac:spMkLst>
            <pc:docMk/>
            <pc:sldMk cId="469854011" sldId="260"/>
            <ac:spMk id="22" creationId="{4F3F9284-2BF3-441E-87DF-0BD0A88B60AF}"/>
          </ac:spMkLst>
        </pc:spChg>
        <pc:spChg chg="mod">
          <ac:chgData name="Tapan Pratap" userId="9ac06455-d255-4523-b593-c1169c8dde41" providerId="ADAL" clId="{6D2563BD-0900-4499-8211-E246A60F8993}" dt="2020-08-18T18:42:42.126" v="1051" actId="255"/>
          <ac:spMkLst>
            <pc:docMk/>
            <pc:sldMk cId="469854011" sldId="260"/>
            <ac:spMk id="23" creationId="{C083A585-3E00-4A1E-A73C-79F04AE7E0FB}"/>
          </ac:spMkLst>
        </pc:spChg>
        <pc:spChg chg="mod">
          <ac:chgData name="Tapan Pratap" userId="9ac06455-d255-4523-b593-c1169c8dde41" providerId="ADAL" clId="{6D2563BD-0900-4499-8211-E246A60F8993}" dt="2020-08-18T18:42:42.126" v="1051" actId="255"/>
          <ac:spMkLst>
            <pc:docMk/>
            <pc:sldMk cId="469854011" sldId="260"/>
            <ac:spMk id="24" creationId="{A3B4B94B-E074-4890-9D8E-F977E45BE4ED}"/>
          </ac:spMkLst>
        </pc:spChg>
        <pc:spChg chg="mod">
          <ac:chgData name="Tapan Pratap" userId="9ac06455-d255-4523-b593-c1169c8dde41" providerId="ADAL" clId="{6D2563BD-0900-4499-8211-E246A60F8993}" dt="2020-08-18T18:42:42.126" v="1051" actId="255"/>
          <ac:spMkLst>
            <pc:docMk/>
            <pc:sldMk cId="469854011" sldId="260"/>
            <ac:spMk id="25" creationId="{59FCC2FB-F006-4FBE-B4DC-DA2851974DBA}"/>
          </ac:spMkLst>
        </pc:spChg>
        <pc:spChg chg="mod">
          <ac:chgData name="Tapan Pratap" userId="9ac06455-d255-4523-b593-c1169c8dde41" providerId="ADAL" clId="{6D2563BD-0900-4499-8211-E246A60F8993}" dt="2020-08-18T18:42:42.126" v="1051" actId="255"/>
          <ac:spMkLst>
            <pc:docMk/>
            <pc:sldMk cId="469854011" sldId="260"/>
            <ac:spMk id="26" creationId="{8B95DB90-E69C-42DD-A2EA-FE8EF6E92137}"/>
          </ac:spMkLst>
        </pc:spChg>
        <pc:spChg chg="mod">
          <ac:chgData name="Tapan Pratap" userId="9ac06455-d255-4523-b593-c1169c8dde41" providerId="ADAL" clId="{6D2563BD-0900-4499-8211-E246A60F8993}" dt="2020-08-18T18:42:42.126" v="1051" actId="255"/>
          <ac:spMkLst>
            <pc:docMk/>
            <pc:sldMk cId="469854011" sldId="260"/>
            <ac:spMk id="27" creationId="{077CFE25-F50C-4097-A63A-03F494910C91}"/>
          </ac:spMkLst>
        </pc:spChg>
        <pc:spChg chg="mod">
          <ac:chgData name="Tapan Pratap" userId="9ac06455-d255-4523-b593-c1169c8dde41" providerId="ADAL" clId="{6D2563BD-0900-4499-8211-E246A60F8993}" dt="2020-08-18T18:42:42.126" v="1051" actId="255"/>
          <ac:spMkLst>
            <pc:docMk/>
            <pc:sldMk cId="469854011" sldId="260"/>
            <ac:spMk id="28" creationId="{8B4AF402-A6C9-40CB-9EA3-A7893BEAE277}"/>
          </ac:spMkLst>
        </pc:spChg>
        <pc:spChg chg="mod">
          <ac:chgData name="Tapan Pratap" userId="9ac06455-d255-4523-b593-c1169c8dde41" providerId="ADAL" clId="{6D2563BD-0900-4499-8211-E246A60F8993}" dt="2020-08-18T18:42:42.126" v="1051" actId="255"/>
          <ac:spMkLst>
            <pc:docMk/>
            <pc:sldMk cId="469854011" sldId="260"/>
            <ac:spMk id="29" creationId="{61C4451C-A816-4F42-BFDE-55B840A00E4C}"/>
          </ac:spMkLst>
        </pc:spChg>
        <pc:spChg chg="mod">
          <ac:chgData name="Tapan Pratap" userId="9ac06455-d255-4523-b593-c1169c8dde41" providerId="ADAL" clId="{6D2563BD-0900-4499-8211-E246A60F8993}" dt="2020-08-18T18:42:42.126" v="1051" actId="255"/>
          <ac:spMkLst>
            <pc:docMk/>
            <pc:sldMk cId="469854011" sldId="260"/>
            <ac:spMk id="30" creationId="{173D46B2-0ED0-4E5C-BEED-578345DCE993}"/>
          </ac:spMkLst>
        </pc:spChg>
        <pc:spChg chg="mod">
          <ac:chgData name="Tapan Pratap" userId="9ac06455-d255-4523-b593-c1169c8dde41" providerId="ADAL" clId="{6D2563BD-0900-4499-8211-E246A60F8993}" dt="2020-08-18T18:42:42.126" v="1051" actId="255"/>
          <ac:spMkLst>
            <pc:docMk/>
            <pc:sldMk cId="469854011" sldId="260"/>
            <ac:spMk id="31" creationId="{A61158B4-0A80-4A76-B3B3-FCBC9D0FAB0C}"/>
          </ac:spMkLst>
        </pc:spChg>
        <pc:spChg chg="mod">
          <ac:chgData name="Tapan Pratap" userId="9ac06455-d255-4523-b593-c1169c8dde41" providerId="ADAL" clId="{6D2563BD-0900-4499-8211-E246A60F8993}" dt="2020-08-18T18:42:42.126" v="1051" actId="255"/>
          <ac:spMkLst>
            <pc:docMk/>
            <pc:sldMk cId="469854011" sldId="260"/>
            <ac:spMk id="32" creationId="{610E8B54-1D76-47D2-84EB-13F757BD5D1C}"/>
          </ac:spMkLst>
        </pc:spChg>
        <pc:spChg chg="mod">
          <ac:chgData name="Tapan Pratap" userId="9ac06455-d255-4523-b593-c1169c8dde41" providerId="ADAL" clId="{6D2563BD-0900-4499-8211-E246A60F8993}" dt="2020-08-18T18:42:42.126" v="1051" actId="255"/>
          <ac:spMkLst>
            <pc:docMk/>
            <pc:sldMk cId="469854011" sldId="260"/>
            <ac:spMk id="33" creationId="{5B2AE01A-B56C-4A0E-98B0-B59DB0DA30C8}"/>
          </ac:spMkLst>
        </pc:spChg>
        <pc:spChg chg="mod">
          <ac:chgData name="Tapan Pratap" userId="9ac06455-d255-4523-b593-c1169c8dde41" providerId="ADAL" clId="{6D2563BD-0900-4499-8211-E246A60F8993}" dt="2020-08-18T18:42:42.126" v="1051" actId="255"/>
          <ac:spMkLst>
            <pc:docMk/>
            <pc:sldMk cId="469854011" sldId="260"/>
            <ac:spMk id="34" creationId="{6ECA492B-7E09-464F-BDE1-1AC9A9742868}"/>
          </ac:spMkLst>
        </pc:spChg>
        <pc:spChg chg="mod">
          <ac:chgData name="Tapan Pratap" userId="9ac06455-d255-4523-b593-c1169c8dde41" providerId="ADAL" clId="{6D2563BD-0900-4499-8211-E246A60F8993}" dt="2020-08-18T18:42:42.126" v="1051" actId="255"/>
          <ac:spMkLst>
            <pc:docMk/>
            <pc:sldMk cId="469854011" sldId="260"/>
            <ac:spMk id="35" creationId="{AA1994C0-10AA-4F8F-9D66-4BD6BBBCE544}"/>
          </ac:spMkLst>
        </pc:spChg>
        <pc:spChg chg="mod">
          <ac:chgData name="Tapan Pratap" userId="9ac06455-d255-4523-b593-c1169c8dde41" providerId="ADAL" clId="{6D2563BD-0900-4499-8211-E246A60F8993}" dt="2020-08-18T18:42:42.126" v="1051" actId="255"/>
          <ac:spMkLst>
            <pc:docMk/>
            <pc:sldMk cId="469854011" sldId="260"/>
            <ac:spMk id="36" creationId="{E7767EC1-5DA4-401B-9467-90578CAA8B04}"/>
          </ac:spMkLst>
        </pc:spChg>
        <pc:spChg chg="mod">
          <ac:chgData name="Tapan Pratap" userId="9ac06455-d255-4523-b593-c1169c8dde41" providerId="ADAL" clId="{6D2563BD-0900-4499-8211-E246A60F8993}" dt="2020-08-18T18:42:42.126" v="1051" actId="255"/>
          <ac:spMkLst>
            <pc:docMk/>
            <pc:sldMk cId="469854011" sldId="260"/>
            <ac:spMk id="37" creationId="{5F3FC379-BA40-439B-BAC5-874D53EEAD5C}"/>
          </ac:spMkLst>
        </pc:spChg>
        <pc:spChg chg="mod">
          <ac:chgData name="Tapan Pratap" userId="9ac06455-d255-4523-b593-c1169c8dde41" providerId="ADAL" clId="{6D2563BD-0900-4499-8211-E246A60F8993}" dt="2020-08-18T18:42:42.126" v="1051" actId="255"/>
          <ac:spMkLst>
            <pc:docMk/>
            <pc:sldMk cId="469854011" sldId="260"/>
            <ac:spMk id="38" creationId="{9F6F5944-139D-4F9D-AEFF-5B325ABA3AE8}"/>
          </ac:spMkLst>
        </pc:spChg>
        <pc:spChg chg="mod">
          <ac:chgData name="Tapan Pratap" userId="9ac06455-d255-4523-b593-c1169c8dde41" providerId="ADAL" clId="{6D2563BD-0900-4499-8211-E246A60F8993}" dt="2020-08-18T18:42:42.126" v="1051" actId="255"/>
          <ac:spMkLst>
            <pc:docMk/>
            <pc:sldMk cId="469854011" sldId="260"/>
            <ac:spMk id="39" creationId="{4E7AF297-B27F-40D6-9448-A713F2637BCF}"/>
          </ac:spMkLst>
        </pc:spChg>
        <pc:spChg chg="mod">
          <ac:chgData name="Tapan Pratap" userId="9ac06455-d255-4523-b593-c1169c8dde41" providerId="ADAL" clId="{6D2563BD-0900-4499-8211-E246A60F8993}" dt="2020-08-18T18:42:42.126" v="1051" actId="255"/>
          <ac:spMkLst>
            <pc:docMk/>
            <pc:sldMk cId="469854011" sldId="260"/>
            <ac:spMk id="40" creationId="{F6F012B5-3ED9-4D26-A410-F1A01F0AC343}"/>
          </ac:spMkLst>
        </pc:spChg>
        <pc:spChg chg="mod">
          <ac:chgData name="Tapan Pratap" userId="9ac06455-d255-4523-b593-c1169c8dde41" providerId="ADAL" clId="{6D2563BD-0900-4499-8211-E246A60F8993}" dt="2020-08-18T18:42:42.126" v="1051" actId="255"/>
          <ac:spMkLst>
            <pc:docMk/>
            <pc:sldMk cId="469854011" sldId="260"/>
            <ac:spMk id="41" creationId="{03FE753F-7C48-4940-9DE8-70134DFE8605}"/>
          </ac:spMkLst>
        </pc:spChg>
        <pc:spChg chg="mod">
          <ac:chgData name="Tapan Pratap" userId="9ac06455-d255-4523-b593-c1169c8dde41" providerId="ADAL" clId="{6D2563BD-0900-4499-8211-E246A60F8993}" dt="2020-08-18T18:42:42.126" v="1051" actId="255"/>
          <ac:spMkLst>
            <pc:docMk/>
            <pc:sldMk cId="469854011" sldId="260"/>
            <ac:spMk id="42" creationId="{84E990AD-0757-4F45-9CA3-95D3AC3D215E}"/>
          </ac:spMkLst>
        </pc:spChg>
        <pc:spChg chg="mod">
          <ac:chgData name="Tapan Pratap" userId="9ac06455-d255-4523-b593-c1169c8dde41" providerId="ADAL" clId="{6D2563BD-0900-4499-8211-E246A60F8993}" dt="2020-08-18T18:42:42.126" v="1051" actId="255"/>
          <ac:spMkLst>
            <pc:docMk/>
            <pc:sldMk cId="469854011" sldId="260"/>
            <ac:spMk id="43" creationId="{7CF21CF6-5D4F-47D5-921D-B09D14A24D22}"/>
          </ac:spMkLst>
        </pc:spChg>
        <pc:spChg chg="mod">
          <ac:chgData name="Tapan Pratap" userId="9ac06455-d255-4523-b593-c1169c8dde41" providerId="ADAL" clId="{6D2563BD-0900-4499-8211-E246A60F8993}" dt="2020-08-18T18:42:42.126" v="1051" actId="255"/>
          <ac:spMkLst>
            <pc:docMk/>
            <pc:sldMk cId="469854011" sldId="260"/>
            <ac:spMk id="44" creationId="{BB83FD72-35E5-4C4E-A8A9-DB003561B4AE}"/>
          </ac:spMkLst>
        </pc:spChg>
        <pc:spChg chg="mod">
          <ac:chgData name="Tapan Pratap" userId="9ac06455-d255-4523-b593-c1169c8dde41" providerId="ADAL" clId="{6D2563BD-0900-4499-8211-E246A60F8993}" dt="2020-08-18T18:42:42.126" v="1051" actId="255"/>
          <ac:spMkLst>
            <pc:docMk/>
            <pc:sldMk cId="469854011" sldId="260"/>
            <ac:spMk id="45" creationId="{CCFC39E8-63A3-4F69-BFC6-99472C798EBE}"/>
          </ac:spMkLst>
        </pc:spChg>
        <pc:spChg chg="mod">
          <ac:chgData name="Tapan Pratap" userId="9ac06455-d255-4523-b593-c1169c8dde41" providerId="ADAL" clId="{6D2563BD-0900-4499-8211-E246A60F8993}" dt="2020-08-18T18:42:42.126" v="1051" actId="255"/>
          <ac:spMkLst>
            <pc:docMk/>
            <pc:sldMk cId="469854011" sldId="260"/>
            <ac:spMk id="46" creationId="{F0A59611-78AC-461F-9238-65596CB7864B}"/>
          </ac:spMkLst>
        </pc:spChg>
        <pc:spChg chg="mod">
          <ac:chgData name="Tapan Pratap" userId="9ac06455-d255-4523-b593-c1169c8dde41" providerId="ADAL" clId="{6D2563BD-0900-4499-8211-E246A60F8993}" dt="2020-08-18T18:42:42.126" v="1051" actId="255"/>
          <ac:spMkLst>
            <pc:docMk/>
            <pc:sldMk cId="469854011" sldId="260"/>
            <ac:spMk id="47" creationId="{91BF9B58-9AD7-463E-9CAF-E12C29E534FA}"/>
          </ac:spMkLst>
        </pc:spChg>
        <pc:spChg chg="mod">
          <ac:chgData name="Tapan Pratap" userId="9ac06455-d255-4523-b593-c1169c8dde41" providerId="ADAL" clId="{6D2563BD-0900-4499-8211-E246A60F8993}" dt="2020-08-18T18:42:42.126" v="1051" actId="255"/>
          <ac:spMkLst>
            <pc:docMk/>
            <pc:sldMk cId="469854011" sldId="260"/>
            <ac:spMk id="48" creationId="{B2702236-EAFA-431E-B71D-662BE9ED1D82}"/>
          </ac:spMkLst>
        </pc:spChg>
        <pc:spChg chg="mod">
          <ac:chgData name="Tapan Pratap" userId="9ac06455-d255-4523-b593-c1169c8dde41" providerId="ADAL" clId="{6D2563BD-0900-4499-8211-E246A60F8993}" dt="2020-08-18T18:42:42.126" v="1051" actId="255"/>
          <ac:spMkLst>
            <pc:docMk/>
            <pc:sldMk cId="469854011" sldId="260"/>
            <ac:spMk id="49" creationId="{7322B611-7E31-46E1-850B-0AEC44E27C57}"/>
          </ac:spMkLst>
        </pc:spChg>
        <pc:spChg chg="mod">
          <ac:chgData name="Tapan Pratap" userId="9ac06455-d255-4523-b593-c1169c8dde41" providerId="ADAL" clId="{6D2563BD-0900-4499-8211-E246A60F8993}" dt="2020-08-18T18:42:42.126" v="1051" actId="255"/>
          <ac:spMkLst>
            <pc:docMk/>
            <pc:sldMk cId="469854011" sldId="260"/>
            <ac:spMk id="50" creationId="{F58408D2-6845-4CD1-93D2-D4787EF89011}"/>
          </ac:spMkLst>
        </pc:spChg>
        <pc:spChg chg="mod">
          <ac:chgData name="Tapan Pratap" userId="9ac06455-d255-4523-b593-c1169c8dde41" providerId="ADAL" clId="{6D2563BD-0900-4499-8211-E246A60F8993}" dt="2020-08-18T18:42:42.126" v="1051" actId="255"/>
          <ac:spMkLst>
            <pc:docMk/>
            <pc:sldMk cId="469854011" sldId="260"/>
            <ac:spMk id="51" creationId="{DCAF069C-471B-49F5-BD47-639F4482C290}"/>
          </ac:spMkLst>
        </pc:spChg>
        <pc:spChg chg="mod">
          <ac:chgData name="Tapan Pratap" userId="9ac06455-d255-4523-b593-c1169c8dde41" providerId="ADAL" clId="{6D2563BD-0900-4499-8211-E246A60F8993}" dt="2020-08-18T18:42:42.126" v="1051" actId="255"/>
          <ac:spMkLst>
            <pc:docMk/>
            <pc:sldMk cId="469854011" sldId="260"/>
            <ac:spMk id="52" creationId="{12EBA763-79FF-4720-AB42-8E0CADD0BA0C}"/>
          </ac:spMkLst>
        </pc:spChg>
        <pc:spChg chg="mod">
          <ac:chgData name="Tapan Pratap" userId="9ac06455-d255-4523-b593-c1169c8dde41" providerId="ADAL" clId="{6D2563BD-0900-4499-8211-E246A60F8993}" dt="2020-08-18T18:42:42.126" v="1051" actId="255"/>
          <ac:spMkLst>
            <pc:docMk/>
            <pc:sldMk cId="469854011" sldId="260"/>
            <ac:spMk id="53" creationId="{47BD8D4E-B016-42EA-9AA1-4A2C57F9A1B7}"/>
          </ac:spMkLst>
        </pc:spChg>
        <pc:spChg chg="mod">
          <ac:chgData name="Tapan Pratap" userId="9ac06455-d255-4523-b593-c1169c8dde41" providerId="ADAL" clId="{6D2563BD-0900-4499-8211-E246A60F8993}" dt="2020-08-18T18:42:42.126" v="1051" actId="255"/>
          <ac:spMkLst>
            <pc:docMk/>
            <pc:sldMk cId="469854011" sldId="260"/>
            <ac:spMk id="54" creationId="{69134354-887B-4BFB-BE69-D1586CDEE8D2}"/>
          </ac:spMkLst>
        </pc:spChg>
        <pc:spChg chg="mod">
          <ac:chgData name="Tapan Pratap" userId="9ac06455-d255-4523-b593-c1169c8dde41" providerId="ADAL" clId="{6D2563BD-0900-4499-8211-E246A60F8993}" dt="2020-08-18T18:42:42.126" v="1051" actId="255"/>
          <ac:spMkLst>
            <pc:docMk/>
            <pc:sldMk cId="469854011" sldId="260"/>
            <ac:spMk id="55" creationId="{20F80855-ADDF-43A2-BC40-32DCFF44BD73}"/>
          </ac:spMkLst>
        </pc:spChg>
        <pc:spChg chg="mod">
          <ac:chgData name="Tapan Pratap" userId="9ac06455-d255-4523-b593-c1169c8dde41" providerId="ADAL" clId="{6D2563BD-0900-4499-8211-E246A60F8993}" dt="2020-08-18T18:42:42.126" v="1051" actId="255"/>
          <ac:spMkLst>
            <pc:docMk/>
            <pc:sldMk cId="469854011" sldId="260"/>
            <ac:spMk id="56" creationId="{B133B323-F406-47C5-8D06-4573BB145B61}"/>
          </ac:spMkLst>
        </pc:spChg>
        <pc:spChg chg="mod">
          <ac:chgData name="Tapan Pratap" userId="9ac06455-d255-4523-b593-c1169c8dde41" providerId="ADAL" clId="{6D2563BD-0900-4499-8211-E246A60F8993}" dt="2020-08-18T18:42:42.126" v="1051" actId="255"/>
          <ac:spMkLst>
            <pc:docMk/>
            <pc:sldMk cId="469854011" sldId="260"/>
            <ac:spMk id="57" creationId="{59929F83-E85B-44F5-A870-7C9FA5BE3473}"/>
          </ac:spMkLst>
        </pc:spChg>
        <pc:spChg chg="mod">
          <ac:chgData name="Tapan Pratap" userId="9ac06455-d255-4523-b593-c1169c8dde41" providerId="ADAL" clId="{6D2563BD-0900-4499-8211-E246A60F8993}" dt="2020-08-18T18:42:42.126" v="1051" actId="255"/>
          <ac:spMkLst>
            <pc:docMk/>
            <pc:sldMk cId="469854011" sldId="260"/>
            <ac:spMk id="58" creationId="{5F0C1E92-DE45-4A82-8B33-B44555E4060D}"/>
          </ac:spMkLst>
        </pc:spChg>
        <pc:spChg chg="mod">
          <ac:chgData name="Tapan Pratap" userId="9ac06455-d255-4523-b593-c1169c8dde41" providerId="ADAL" clId="{6D2563BD-0900-4499-8211-E246A60F8993}" dt="2020-08-18T18:42:42.126" v="1051" actId="255"/>
          <ac:spMkLst>
            <pc:docMk/>
            <pc:sldMk cId="469854011" sldId="260"/>
            <ac:spMk id="59" creationId="{2FECB08B-8EA0-4697-9529-095091C326AD}"/>
          </ac:spMkLst>
        </pc:spChg>
        <pc:spChg chg="mod">
          <ac:chgData name="Tapan Pratap" userId="9ac06455-d255-4523-b593-c1169c8dde41" providerId="ADAL" clId="{6D2563BD-0900-4499-8211-E246A60F8993}" dt="2020-08-18T18:42:42.126" v="1051" actId="255"/>
          <ac:spMkLst>
            <pc:docMk/>
            <pc:sldMk cId="469854011" sldId="260"/>
            <ac:spMk id="60" creationId="{F9E0814F-86CE-4245-BA52-3B7F3144DF6C}"/>
          </ac:spMkLst>
        </pc:spChg>
        <pc:spChg chg="mod">
          <ac:chgData name="Tapan Pratap" userId="9ac06455-d255-4523-b593-c1169c8dde41" providerId="ADAL" clId="{6D2563BD-0900-4499-8211-E246A60F8993}" dt="2020-08-18T18:42:42.126" v="1051" actId="255"/>
          <ac:spMkLst>
            <pc:docMk/>
            <pc:sldMk cId="469854011" sldId="260"/>
            <ac:spMk id="61" creationId="{AFB1B596-D1B2-4E94-8E9A-8058F60C5836}"/>
          </ac:spMkLst>
        </pc:spChg>
        <pc:spChg chg="mod">
          <ac:chgData name="Tapan Pratap" userId="9ac06455-d255-4523-b593-c1169c8dde41" providerId="ADAL" clId="{6D2563BD-0900-4499-8211-E246A60F8993}" dt="2020-08-18T18:42:42.126" v="1051" actId="255"/>
          <ac:spMkLst>
            <pc:docMk/>
            <pc:sldMk cId="469854011" sldId="260"/>
            <ac:spMk id="62" creationId="{EF79F919-DD5F-4202-B221-B62C73DA0563}"/>
          </ac:spMkLst>
        </pc:spChg>
        <pc:spChg chg="mod">
          <ac:chgData name="Tapan Pratap" userId="9ac06455-d255-4523-b593-c1169c8dde41" providerId="ADAL" clId="{6D2563BD-0900-4499-8211-E246A60F8993}" dt="2020-08-18T18:42:42.126" v="1051" actId="255"/>
          <ac:spMkLst>
            <pc:docMk/>
            <pc:sldMk cId="469854011" sldId="260"/>
            <ac:spMk id="63" creationId="{FD89CB12-96CE-41B1-8730-03CDB3B36D8A}"/>
          </ac:spMkLst>
        </pc:spChg>
        <pc:spChg chg="mod">
          <ac:chgData name="Tapan Pratap" userId="9ac06455-d255-4523-b593-c1169c8dde41" providerId="ADAL" clId="{6D2563BD-0900-4499-8211-E246A60F8993}" dt="2020-08-18T18:42:42.126" v="1051" actId="255"/>
          <ac:spMkLst>
            <pc:docMk/>
            <pc:sldMk cId="469854011" sldId="260"/>
            <ac:spMk id="64" creationId="{BE678D98-B4CD-4CAF-9D5C-08FCA9D3A745}"/>
          </ac:spMkLst>
        </pc:spChg>
        <pc:spChg chg="mod">
          <ac:chgData name="Tapan Pratap" userId="9ac06455-d255-4523-b593-c1169c8dde41" providerId="ADAL" clId="{6D2563BD-0900-4499-8211-E246A60F8993}" dt="2020-08-18T18:42:42.126" v="1051" actId="255"/>
          <ac:spMkLst>
            <pc:docMk/>
            <pc:sldMk cId="469854011" sldId="260"/>
            <ac:spMk id="65" creationId="{A321BF4F-4878-4B7F-BC59-E3F7634F35AC}"/>
          </ac:spMkLst>
        </pc:spChg>
        <pc:spChg chg="mod">
          <ac:chgData name="Tapan Pratap" userId="9ac06455-d255-4523-b593-c1169c8dde41" providerId="ADAL" clId="{6D2563BD-0900-4499-8211-E246A60F8993}" dt="2020-08-18T18:42:42.126" v="1051" actId="255"/>
          <ac:spMkLst>
            <pc:docMk/>
            <pc:sldMk cId="469854011" sldId="260"/>
            <ac:spMk id="66" creationId="{586D795E-BD10-4861-870A-70B8037CC7C3}"/>
          </ac:spMkLst>
        </pc:spChg>
        <pc:spChg chg="mod">
          <ac:chgData name="Tapan Pratap" userId="9ac06455-d255-4523-b593-c1169c8dde41" providerId="ADAL" clId="{6D2563BD-0900-4499-8211-E246A60F8993}" dt="2020-08-18T18:42:42.126" v="1051" actId="255"/>
          <ac:spMkLst>
            <pc:docMk/>
            <pc:sldMk cId="469854011" sldId="260"/>
            <ac:spMk id="67" creationId="{BFB7CEFF-499B-4766-B1E9-050D132535CB}"/>
          </ac:spMkLst>
        </pc:spChg>
        <pc:spChg chg="mod">
          <ac:chgData name="Tapan Pratap" userId="9ac06455-d255-4523-b593-c1169c8dde41" providerId="ADAL" clId="{6D2563BD-0900-4499-8211-E246A60F8993}" dt="2020-08-18T18:42:42.126" v="1051" actId="255"/>
          <ac:spMkLst>
            <pc:docMk/>
            <pc:sldMk cId="469854011" sldId="260"/>
            <ac:spMk id="68" creationId="{58519029-F623-4D2D-960E-FB973CA3EBD0}"/>
          </ac:spMkLst>
        </pc:spChg>
        <pc:spChg chg="mod">
          <ac:chgData name="Tapan Pratap" userId="9ac06455-d255-4523-b593-c1169c8dde41" providerId="ADAL" clId="{6D2563BD-0900-4499-8211-E246A60F8993}" dt="2020-08-18T18:42:42.126" v="1051" actId="255"/>
          <ac:spMkLst>
            <pc:docMk/>
            <pc:sldMk cId="469854011" sldId="260"/>
            <ac:spMk id="69" creationId="{1C2A1927-4A51-43AC-96E6-7EECFA0D49C6}"/>
          </ac:spMkLst>
        </pc:spChg>
        <pc:spChg chg="mod">
          <ac:chgData name="Tapan Pratap" userId="9ac06455-d255-4523-b593-c1169c8dde41" providerId="ADAL" clId="{6D2563BD-0900-4499-8211-E246A60F8993}" dt="2020-08-18T18:42:42.126" v="1051" actId="255"/>
          <ac:spMkLst>
            <pc:docMk/>
            <pc:sldMk cId="469854011" sldId="260"/>
            <ac:spMk id="70" creationId="{B486A262-0D64-4CBB-A8DF-4D7AD29149C9}"/>
          </ac:spMkLst>
        </pc:spChg>
        <pc:spChg chg="mod">
          <ac:chgData name="Tapan Pratap" userId="9ac06455-d255-4523-b593-c1169c8dde41" providerId="ADAL" clId="{6D2563BD-0900-4499-8211-E246A60F8993}" dt="2020-08-18T18:42:42.126" v="1051" actId="255"/>
          <ac:spMkLst>
            <pc:docMk/>
            <pc:sldMk cId="469854011" sldId="260"/>
            <ac:spMk id="71" creationId="{37A59A01-578D-46BF-9A36-E44FF22161DA}"/>
          </ac:spMkLst>
        </pc:spChg>
        <pc:spChg chg="mod">
          <ac:chgData name="Tapan Pratap" userId="9ac06455-d255-4523-b593-c1169c8dde41" providerId="ADAL" clId="{6D2563BD-0900-4499-8211-E246A60F8993}" dt="2020-08-18T18:42:42.126" v="1051" actId="255"/>
          <ac:spMkLst>
            <pc:docMk/>
            <pc:sldMk cId="469854011" sldId="260"/>
            <ac:spMk id="72" creationId="{F9B83408-B670-4408-A757-9B02163223C0}"/>
          </ac:spMkLst>
        </pc:spChg>
        <pc:spChg chg="mod">
          <ac:chgData name="Tapan Pratap" userId="9ac06455-d255-4523-b593-c1169c8dde41" providerId="ADAL" clId="{6D2563BD-0900-4499-8211-E246A60F8993}" dt="2020-08-18T18:42:42.126" v="1051" actId="255"/>
          <ac:spMkLst>
            <pc:docMk/>
            <pc:sldMk cId="469854011" sldId="260"/>
            <ac:spMk id="73" creationId="{EDF742C1-BECC-4025-8E62-9D3DD621AFEE}"/>
          </ac:spMkLst>
        </pc:spChg>
        <pc:spChg chg="mod">
          <ac:chgData name="Tapan Pratap" userId="9ac06455-d255-4523-b593-c1169c8dde41" providerId="ADAL" clId="{6D2563BD-0900-4499-8211-E246A60F8993}" dt="2020-08-18T18:42:42.126" v="1051" actId="255"/>
          <ac:spMkLst>
            <pc:docMk/>
            <pc:sldMk cId="469854011" sldId="260"/>
            <ac:spMk id="74" creationId="{437EA2E6-45FC-4466-B0E6-F2A02736C532}"/>
          </ac:spMkLst>
        </pc:spChg>
        <pc:spChg chg="mod">
          <ac:chgData name="Tapan Pratap" userId="9ac06455-d255-4523-b593-c1169c8dde41" providerId="ADAL" clId="{6D2563BD-0900-4499-8211-E246A60F8993}" dt="2020-08-18T18:42:42.126" v="1051" actId="255"/>
          <ac:spMkLst>
            <pc:docMk/>
            <pc:sldMk cId="469854011" sldId="260"/>
            <ac:spMk id="75" creationId="{E516DB25-CE55-41DB-AD57-584B7F21D73B}"/>
          </ac:spMkLst>
        </pc:spChg>
        <pc:spChg chg="mod">
          <ac:chgData name="Tapan Pratap" userId="9ac06455-d255-4523-b593-c1169c8dde41" providerId="ADAL" clId="{6D2563BD-0900-4499-8211-E246A60F8993}" dt="2020-08-18T18:42:42.126" v="1051" actId="255"/>
          <ac:spMkLst>
            <pc:docMk/>
            <pc:sldMk cId="469854011" sldId="260"/>
            <ac:spMk id="76" creationId="{EA45E198-255B-4B50-9C60-176D0385068A}"/>
          </ac:spMkLst>
        </pc:spChg>
        <pc:spChg chg="mod">
          <ac:chgData name="Tapan Pratap" userId="9ac06455-d255-4523-b593-c1169c8dde41" providerId="ADAL" clId="{6D2563BD-0900-4499-8211-E246A60F8993}" dt="2020-08-18T18:42:42.126" v="1051" actId="255"/>
          <ac:spMkLst>
            <pc:docMk/>
            <pc:sldMk cId="469854011" sldId="260"/>
            <ac:spMk id="77" creationId="{48B6E17C-647B-4882-94A8-123E4DBF55CE}"/>
          </ac:spMkLst>
        </pc:spChg>
        <pc:spChg chg="mod">
          <ac:chgData name="Tapan Pratap" userId="9ac06455-d255-4523-b593-c1169c8dde41" providerId="ADAL" clId="{6D2563BD-0900-4499-8211-E246A60F8993}" dt="2020-08-18T18:42:42.126" v="1051" actId="255"/>
          <ac:spMkLst>
            <pc:docMk/>
            <pc:sldMk cId="469854011" sldId="260"/>
            <ac:spMk id="78" creationId="{EFD3FE02-CB81-46B4-90E8-85F605E8F273}"/>
          </ac:spMkLst>
        </pc:spChg>
        <pc:spChg chg="mod">
          <ac:chgData name="Tapan Pratap" userId="9ac06455-d255-4523-b593-c1169c8dde41" providerId="ADAL" clId="{6D2563BD-0900-4499-8211-E246A60F8993}" dt="2020-08-18T18:42:42.126" v="1051" actId="255"/>
          <ac:spMkLst>
            <pc:docMk/>
            <pc:sldMk cId="469854011" sldId="260"/>
            <ac:spMk id="79" creationId="{D88032E8-6BD5-4801-8657-E56207C75084}"/>
          </ac:spMkLst>
        </pc:spChg>
        <pc:spChg chg="mod">
          <ac:chgData name="Tapan Pratap" userId="9ac06455-d255-4523-b593-c1169c8dde41" providerId="ADAL" clId="{6D2563BD-0900-4499-8211-E246A60F8993}" dt="2020-08-18T18:42:42.126" v="1051" actId="255"/>
          <ac:spMkLst>
            <pc:docMk/>
            <pc:sldMk cId="469854011" sldId="260"/>
            <ac:spMk id="80" creationId="{7078FD72-5F96-4321-9B59-15E4C4BBB17E}"/>
          </ac:spMkLst>
        </pc:spChg>
        <pc:spChg chg="mod">
          <ac:chgData name="Tapan Pratap" userId="9ac06455-d255-4523-b593-c1169c8dde41" providerId="ADAL" clId="{6D2563BD-0900-4499-8211-E246A60F8993}" dt="2020-08-18T18:42:42.126" v="1051" actId="255"/>
          <ac:spMkLst>
            <pc:docMk/>
            <pc:sldMk cId="469854011" sldId="260"/>
            <ac:spMk id="81" creationId="{B0144B58-819A-45D1-BABB-6AD975E5A382}"/>
          </ac:spMkLst>
        </pc:spChg>
        <pc:spChg chg="mod">
          <ac:chgData name="Tapan Pratap" userId="9ac06455-d255-4523-b593-c1169c8dde41" providerId="ADAL" clId="{6D2563BD-0900-4499-8211-E246A60F8993}" dt="2020-08-18T18:42:42.126" v="1051" actId="255"/>
          <ac:spMkLst>
            <pc:docMk/>
            <pc:sldMk cId="469854011" sldId="260"/>
            <ac:spMk id="82" creationId="{1BFCA355-D144-4822-97ED-D2738E5E83D6}"/>
          </ac:spMkLst>
        </pc:spChg>
        <pc:spChg chg="mod">
          <ac:chgData name="Tapan Pratap" userId="9ac06455-d255-4523-b593-c1169c8dde41" providerId="ADAL" clId="{6D2563BD-0900-4499-8211-E246A60F8993}" dt="2020-08-18T18:42:42.126" v="1051" actId="255"/>
          <ac:spMkLst>
            <pc:docMk/>
            <pc:sldMk cId="469854011" sldId="260"/>
            <ac:spMk id="83" creationId="{3B318F53-6987-4A26-8354-7E39FC876ACE}"/>
          </ac:spMkLst>
        </pc:spChg>
        <pc:spChg chg="mod">
          <ac:chgData name="Tapan Pratap" userId="9ac06455-d255-4523-b593-c1169c8dde41" providerId="ADAL" clId="{6D2563BD-0900-4499-8211-E246A60F8993}" dt="2020-08-18T18:42:42.126" v="1051" actId="255"/>
          <ac:spMkLst>
            <pc:docMk/>
            <pc:sldMk cId="469854011" sldId="260"/>
            <ac:spMk id="84" creationId="{AB888447-7B6D-4AD6-9A36-62ED96367ECD}"/>
          </ac:spMkLst>
        </pc:spChg>
        <pc:spChg chg="mod">
          <ac:chgData name="Tapan Pratap" userId="9ac06455-d255-4523-b593-c1169c8dde41" providerId="ADAL" clId="{6D2563BD-0900-4499-8211-E246A60F8993}" dt="2020-08-18T18:42:42.126" v="1051" actId="255"/>
          <ac:spMkLst>
            <pc:docMk/>
            <pc:sldMk cId="469854011" sldId="260"/>
            <ac:spMk id="85" creationId="{2409F525-548C-4E4C-8986-F5EFE5387647}"/>
          </ac:spMkLst>
        </pc:spChg>
        <pc:spChg chg="mod">
          <ac:chgData name="Tapan Pratap" userId="9ac06455-d255-4523-b593-c1169c8dde41" providerId="ADAL" clId="{6D2563BD-0900-4499-8211-E246A60F8993}" dt="2020-08-18T18:42:42.126" v="1051" actId="255"/>
          <ac:spMkLst>
            <pc:docMk/>
            <pc:sldMk cId="469854011" sldId="260"/>
            <ac:spMk id="86" creationId="{DF36590A-9B33-4346-A8E0-E95B6B01D654}"/>
          </ac:spMkLst>
        </pc:spChg>
        <pc:spChg chg="mod">
          <ac:chgData name="Tapan Pratap" userId="9ac06455-d255-4523-b593-c1169c8dde41" providerId="ADAL" clId="{6D2563BD-0900-4499-8211-E246A60F8993}" dt="2020-08-18T18:42:42.126" v="1051" actId="255"/>
          <ac:spMkLst>
            <pc:docMk/>
            <pc:sldMk cId="469854011" sldId="260"/>
            <ac:spMk id="87" creationId="{040612DF-B453-490E-BA9A-2BF08B2BB14C}"/>
          </ac:spMkLst>
        </pc:spChg>
        <pc:spChg chg="mod">
          <ac:chgData name="Tapan Pratap" userId="9ac06455-d255-4523-b593-c1169c8dde41" providerId="ADAL" clId="{6D2563BD-0900-4499-8211-E246A60F8993}" dt="2020-08-18T18:42:42.126" v="1051" actId="255"/>
          <ac:spMkLst>
            <pc:docMk/>
            <pc:sldMk cId="469854011" sldId="260"/>
            <ac:spMk id="88" creationId="{A7BF87AC-82B2-490E-85CD-DF5EFD081D81}"/>
          </ac:spMkLst>
        </pc:spChg>
        <pc:spChg chg="mod">
          <ac:chgData name="Tapan Pratap" userId="9ac06455-d255-4523-b593-c1169c8dde41" providerId="ADAL" clId="{6D2563BD-0900-4499-8211-E246A60F8993}" dt="2020-08-18T18:42:42.126" v="1051" actId="255"/>
          <ac:spMkLst>
            <pc:docMk/>
            <pc:sldMk cId="469854011" sldId="260"/>
            <ac:spMk id="89" creationId="{BDF0BE28-4F0E-49C2-94F7-B70D052093FC}"/>
          </ac:spMkLst>
        </pc:spChg>
        <pc:spChg chg="mod">
          <ac:chgData name="Tapan Pratap" userId="9ac06455-d255-4523-b593-c1169c8dde41" providerId="ADAL" clId="{6D2563BD-0900-4499-8211-E246A60F8993}" dt="2020-08-18T18:42:42.126" v="1051" actId="255"/>
          <ac:spMkLst>
            <pc:docMk/>
            <pc:sldMk cId="469854011" sldId="260"/>
            <ac:spMk id="90" creationId="{9E7A054B-2484-4897-9188-DCAB487C17C2}"/>
          </ac:spMkLst>
        </pc:spChg>
        <pc:spChg chg="mod">
          <ac:chgData name="Tapan Pratap" userId="9ac06455-d255-4523-b593-c1169c8dde41" providerId="ADAL" clId="{6D2563BD-0900-4499-8211-E246A60F8993}" dt="2020-08-18T18:42:42.126" v="1051" actId="255"/>
          <ac:spMkLst>
            <pc:docMk/>
            <pc:sldMk cId="469854011" sldId="260"/>
            <ac:spMk id="91" creationId="{32A0FE1C-9E52-47D2-A6F4-6B34A94E58A6}"/>
          </ac:spMkLst>
        </pc:spChg>
        <pc:spChg chg="mod">
          <ac:chgData name="Tapan Pratap" userId="9ac06455-d255-4523-b593-c1169c8dde41" providerId="ADAL" clId="{6D2563BD-0900-4499-8211-E246A60F8993}" dt="2020-08-18T18:42:42.126" v="1051" actId="255"/>
          <ac:spMkLst>
            <pc:docMk/>
            <pc:sldMk cId="469854011" sldId="260"/>
            <ac:spMk id="92" creationId="{D40B7A3B-FC6A-47EF-8581-DE4310634575}"/>
          </ac:spMkLst>
        </pc:spChg>
        <pc:spChg chg="mod">
          <ac:chgData name="Tapan Pratap" userId="9ac06455-d255-4523-b593-c1169c8dde41" providerId="ADAL" clId="{6D2563BD-0900-4499-8211-E246A60F8993}" dt="2020-08-18T18:42:42.126" v="1051" actId="255"/>
          <ac:spMkLst>
            <pc:docMk/>
            <pc:sldMk cId="469854011" sldId="260"/>
            <ac:spMk id="93" creationId="{A39EA1FE-7D51-4999-B760-A30A2636BD43}"/>
          </ac:spMkLst>
        </pc:spChg>
        <pc:spChg chg="mod">
          <ac:chgData name="Tapan Pratap" userId="9ac06455-d255-4523-b593-c1169c8dde41" providerId="ADAL" clId="{6D2563BD-0900-4499-8211-E246A60F8993}" dt="2020-08-18T18:42:42.126" v="1051" actId="255"/>
          <ac:spMkLst>
            <pc:docMk/>
            <pc:sldMk cId="469854011" sldId="260"/>
            <ac:spMk id="94" creationId="{B42B826C-449E-4C44-8C8C-AA8B2D98D6F0}"/>
          </ac:spMkLst>
        </pc:spChg>
        <pc:spChg chg="mod">
          <ac:chgData name="Tapan Pratap" userId="9ac06455-d255-4523-b593-c1169c8dde41" providerId="ADAL" clId="{6D2563BD-0900-4499-8211-E246A60F8993}" dt="2020-08-18T18:42:42.126" v="1051" actId="255"/>
          <ac:spMkLst>
            <pc:docMk/>
            <pc:sldMk cId="469854011" sldId="260"/>
            <ac:spMk id="95" creationId="{916779F4-2570-4260-932C-F776B562C25E}"/>
          </ac:spMkLst>
        </pc:spChg>
        <pc:spChg chg="mod">
          <ac:chgData name="Tapan Pratap" userId="9ac06455-d255-4523-b593-c1169c8dde41" providerId="ADAL" clId="{6D2563BD-0900-4499-8211-E246A60F8993}" dt="2020-08-18T18:42:42.126" v="1051" actId="255"/>
          <ac:spMkLst>
            <pc:docMk/>
            <pc:sldMk cId="469854011" sldId="260"/>
            <ac:spMk id="96" creationId="{618EA638-4070-4A68-B2EF-D0E74F70B995}"/>
          </ac:spMkLst>
        </pc:spChg>
        <pc:spChg chg="mod">
          <ac:chgData name="Tapan Pratap" userId="9ac06455-d255-4523-b593-c1169c8dde41" providerId="ADAL" clId="{6D2563BD-0900-4499-8211-E246A60F8993}" dt="2020-08-18T18:42:42.126" v="1051" actId="255"/>
          <ac:spMkLst>
            <pc:docMk/>
            <pc:sldMk cId="469854011" sldId="260"/>
            <ac:spMk id="97" creationId="{A3478A45-3083-4784-80B9-5C1B86C79C90}"/>
          </ac:spMkLst>
        </pc:spChg>
        <pc:spChg chg="mod">
          <ac:chgData name="Tapan Pratap" userId="9ac06455-d255-4523-b593-c1169c8dde41" providerId="ADAL" clId="{6D2563BD-0900-4499-8211-E246A60F8993}" dt="2020-08-18T18:42:42.126" v="1051" actId="255"/>
          <ac:spMkLst>
            <pc:docMk/>
            <pc:sldMk cId="469854011" sldId="260"/>
            <ac:spMk id="98" creationId="{12BF5BF0-377F-42E9-9EDC-11436BDE8240}"/>
          </ac:spMkLst>
        </pc:spChg>
        <pc:spChg chg="mod">
          <ac:chgData name="Tapan Pratap" userId="9ac06455-d255-4523-b593-c1169c8dde41" providerId="ADAL" clId="{6D2563BD-0900-4499-8211-E246A60F8993}" dt="2020-08-18T18:42:42.126" v="1051" actId="255"/>
          <ac:spMkLst>
            <pc:docMk/>
            <pc:sldMk cId="469854011" sldId="260"/>
            <ac:spMk id="99" creationId="{7A99721D-13D4-4529-BED1-3ED4E1016984}"/>
          </ac:spMkLst>
        </pc:spChg>
        <pc:spChg chg="mod">
          <ac:chgData name="Tapan Pratap" userId="9ac06455-d255-4523-b593-c1169c8dde41" providerId="ADAL" clId="{6D2563BD-0900-4499-8211-E246A60F8993}" dt="2020-08-18T18:42:42.126" v="1051" actId="255"/>
          <ac:spMkLst>
            <pc:docMk/>
            <pc:sldMk cId="469854011" sldId="260"/>
            <ac:spMk id="100" creationId="{502EE685-6190-40FA-945C-34DFA993E109}"/>
          </ac:spMkLst>
        </pc:spChg>
        <pc:spChg chg="mod">
          <ac:chgData name="Tapan Pratap" userId="9ac06455-d255-4523-b593-c1169c8dde41" providerId="ADAL" clId="{6D2563BD-0900-4499-8211-E246A60F8993}" dt="2020-08-18T18:42:42.126" v="1051" actId="255"/>
          <ac:spMkLst>
            <pc:docMk/>
            <pc:sldMk cId="469854011" sldId="260"/>
            <ac:spMk id="101" creationId="{A892BE73-F53C-4980-948B-6E6DA4A3DF7D}"/>
          </ac:spMkLst>
        </pc:spChg>
        <pc:spChg chg="mod">
          <ac:chgData name="Tapan Pratap" userId="9ac06455-d255-4523-b593-c1169c8dde41" providerId="ADAL" clId="{6D2563BD-0900-4499-8211-E246A60F8993}" dt="2020-08-18T18:42:42.126" v="1051" actId="255"/>
          <ac:spMkLst>
            <pc:docMk/>
            <pc:sldMk cId="469854011" sldId="260"/>
            <ac:spMk id="102" creationId="{6FF30B33-4007-4214-B5AF-A56B45949F4E}"/>
          </ac:spMkLst>
        </pc:spChg>
        <pc:spChg chg="mod">
          <ac:chgData name="Tapan Pratap" userId="9ac06455-d255-4523-b593-c1169c8dde41" providerId="ADAL" clId="{6D2563BD-0900-4499-8211-E246A60F8993}" dt="2020-08-18T18:42:42.126" v="1051" actId="255"/>
          <ac:spMkLst>
            <pc:docMk/>
            <pc:sldMk cId="469854011" sldId="260"/>
            <ac:spMk id="103" creationId="{A7100693-60BA-448F-869A-5DB875060F9A}"/>
          </ac:spMkLst>
        </pc:spChg>
        <pc:spChg chg="mod">
          <ac:chgData name="Tapan Pratap" userId="9ac06455-d255-4523-b593-c1169c8dde41" providerId="ADAL" clId="{6D2563BD-0900-4499-8211-E246A60F8993}" dt="2020-08-18T18:42:42.126" v="1051" actId="255"/>
          <ac:spMkLst>
            <pc:docMk/>
            <pc:sldMk cId="469854011" sldId="260"/>
            <ac:spMk id="104" creationId="{8909BBE6-ACA9-42EE-81DC-D1AD742AC274}"/>
          </ac:spMkLst>
        </pc:spChg>
        <pc:spChg chg="mod">
          <ac:chgData name="Tapan Pratap" userId="9ac06455-d255-4523-b593-c1169c8dde41" providerId="ADAL" clId="{6D2563BD-0900-4499-8211-E246A60F8993}" dt="2020-08-18T18:42:42.126" v="1051" actId="255"/>
          <ac:spMkLst>
            <pc:docMk/>
            <pc:sldMk cId="469854011" sldId="260"/>
            <ac:spMk id="105" creationId="{3DB6D678-D48F-4F92-85FD-4D14D6ABAD10}"/>
          </ac:spMkLst>
        </pc:spChg>
        <pc:spChg chg="mod">
          <ac:chgData name="Tapan Pratap" userId="9ac06455-d255-4523-b593-c1169c8dde41" providerId="ADAL" clId="{6D2563BD-0900-4499-8211-E246A60F8993}" dt="2020-08-18T18:42:42.126" v="1051" actId="255"/>
          <ac:spMkLst>
            <pc:docMk/>
            <pc:sldMk cId="469854011" sldId="260"/>
            <ac:spMk id="106" creationId="{729407C1-5FCA-4CE2-BC31-12BA9ED35F07}"/>
          </ac:spMkLst>
        </pc:spChg>
        <pc:spChg chg="mod">
          <ac:chgData name="Tapan Pratap" userId="9ac06455-d255-4523-b593-c1169c8dde41" providerId="ADAL" clId="{6D2563BD-0900-4499-8211-E246A60F8993}" dt="2020-08-18T18:42:42.126" v="1051" actId="255"/>
          <ac:spMkLst>
            <pc:docMk/>
            <pc:sldMk cId="469854011" sldId="260"/>
            <ac:spMk id="107" creationId="{5806D937-140C-4D8D-BE11-F20F9F9C145E}"/>
          </ac:spMkLst>
        </pc:spChg>
        <pc:spChg chg="mod">
          <ac:chgData name="Tapan Pratap" userId="9ac06455-d255-4523-b593-c1169c8dde41" providerId="ADAL" clId="{6D2563BD-0900-4499-8211-E246A60F8993}" dt="2020-08-18T18:42:42.126" v="1051" actId="255"/>
          <ac:spMkLst>
            <pc:docMk/>
            <pc:sldMk cId="469854011" sldId="260"/>
            <ac:spMk id="108" creationId="{A462A939-5059-4C32-ACAC-2A2B0082106B}"/>
          </ac:spMkLst>
        </pc:spChg>
        <pc:spChg chg="mod">
          <ac:chgData name="Tapan Pratap" userId="9ac06455-d255-4523-b593-c1169c8dde41" providerId="ADAL" clId="{6D2563BD-0900-4499-8211-E246A60F8993}" dt="2020-08-18T18:42:42.126" v="1051" actId="255"/>
          <ac:spMkLst>
            <pc:docMk/>
            <pc:sldMk cId="469854011" sldId="260"/>
            <ac:spMk id="109" creationId="{25947753-5438-4318-B958-5EE0216F3153}"/>
          </ac:spMkLst>
        </pc:spChg>
        <pc:spChg chg="mod">
          <ac:chgData name="Tapan Pratap" userId="9ac06455-d255-4523-b593-c1169c8dde41" providerId="ADAL" clId="{6D2563BD-0900-4499-8211-E246A60F8993}" dt="2020-08-18T18:42:42.126" v="1051" actId="255"/>
          <ac:spMkLst>
            <pc:docMk/>
            <pc:sldMk cId="469854011" sldId="260"/>
            <ac:spMk id="110" creationId="{1FFA3106-F721-4713-8B2F-FCD576EA9B25}"/>
          </ac:spMkLst>
        </pc:spChg>
        <pc:spChg chg="mod">
          <ac:chgData name="Tapan Pratap" userId="9ac06455-d255-4523-b593-c1169c8dde41" providerId="ADAL" clId="{6D2563BD-0900-4499-8211-E246A60F8993}" dt="2020-08-18T18:42:42.126" v="1051" actId="255"/>
          <ac:spMkLst>
            <pc:docMk/>
            <pc:sldMk cId="469854011" sldId="260"/>
            <ac:spMk id="111" creationId="{0FD35E53-92DB-4170-A82F-C6C0BF94E10A}"/>
          </ac:spMkLst>
        </pc:spChg>
        <pc:spChg chg="mod">
          <ac:chgData name="Tapan Pratap" userId="9ac06455-d255-4523-b593-c1169c8dde41" providerId="ADAL" clId="{6D2563BD-0900-4499-8211-E246A60F8993}" dt="2020-08-18T18:42:42.126" v="1051" actId="255"/>
          <ac:spMkLst>
            <pc:docMk/>
            <pc:sldMk cId="469854011" sldId="260"/>
            <ac:spMk id="112" creationId="{3FA5CF53-FAC9-4587-8907-6DE47CABFE39}"/>
          </ac:spMkLst>
        </pc:spChg>
        <pc:spChg chg="mod">
          <ac:chgData name="Tapan Pratap" userId="9ac06455-d255-4523-b593-c1169c8dde41" providerId="ADAL" clId="{6D2563BD-0900-4499-8211-E246A60F8993}" dt="2020-08-18T18:42:42.126" v="1051" actId="255"/>
          <ac:spMkLst>
            <pc:docMk/>
            <pc:sldMk cId="469854011" sldId="260"/>
            <ac:spMk id="113" creationId="{7A12A068-A3FE-495F-B0E6-F329384535F6}"/>
          </ac:spMkLst>
        </pc:spChg>
        <pc:spChg chg="mod">
          <ac:chgData name="Tapan Pratap" userId="9ac06455-d255-4523-b593-c1169c8dde41" providerId="ADAL" clId="{6D2563BD-0900-4499-8211-E246A60F8993}" dt="2020-08-18T18:42:42.126" v="1051" actId="255"/>
          <ac:spMkLst>
            <pc:docMk/>
            <pc:sldMk cId="469854011" sldId="260"/>
            <ac:spMk id="114" creationId="{E54FE1A4-A378-4F87-A6C8-622B65413364}"/>
          </ac:spMkLst>
        </pc:spChg>
        <pc:spChg chg="mod">
          <ac:chgData name="Tapan Pratap" userId="9ac06455-d255-4523-b593-c1169c8dde41" providerId="ADAL" clId="{6D2563BD-0900-4499-8211-E246A60F8993}" dt="2020-08-18T18:42:42.126" v="1051" actId="255"/>
          <ac:spMkLst>
            <pc:docMk/>
            <pc:sldMk cId="469854011" sldId="260"/>
            <ac:spMk id="115" creationId="{37850DDF-E5A5-4EA0-A247-7B202A5EAF88}"/>
          </ac:spMkLst>
        </pc:spChg>
        <pc:spChg chg="mod">
          <ac:chgData name="Tapan Pratap" userId="9ac06455-d255-4523-b593-c1169c8dde41" providerId="ADAL" clId="{6D2563BD-0900-4499-8211-E246A60F8993}" dt="2020-08-18T18:42:42.126" v="1051" actId="255"/>
          <ac:spMkLst>
            <pc:docMk/>
            <pc:sldMk cId="469854011" sldId="260"/>
            <ac:spMk id="116" creationId="{F438B967-6286-477B-B037-7EAE54925297}"/>
          </ac:spMkLst>
        </pc:spChg>
        <pc:spChg chg="mod">
          <ac:chgData name="Tapan Pratap" userId="9ac06455-d255-4523-b593-c1169c8dde41" providerId="ADAL" clId="{6D2563BD-0900-4499-8211-E246A60F8993}" dt="2020-08-18T18:42:42.126" v="1051" actId="255"/>
          <ac:spMkLst>
            <pc:docMk/>
            <pc:sldMk cId="469854011" sldId="260"/>
            <ac:spMk id="117" creationId="{C21AF150-A582-4BD0-890C-051840DDAADA}"/>
          </ac:spMkLst>
        </pc:spChg>
        <pc:spChg chg="mod">
          <ac:chgData name="Tapan Pratap" userId="9ac06455-d255-4523-b593-c1169c8dde41" providerId="ADAL" clId="{6D2563BD-0900-4499-8211-E246A60F8993}" dt="2020-08-18T18:42:42.126" v="1051" actId="255"/>
          <ac:spMkLst>
            <pc:docMk/>
            <pc:sldMk cId="469854011" sldId="260"/>
            <ac:spMk id="118" creationId="{E4400151-E36D-48D1-B66F-7909B169C64C}"/>
          </ac:spMkLst>
        </pc:spChg>
        <pc:spChg chg="mod">
          <ac:chgData name="Tapan Pratap" userId="9ac06455-d255-4523-b593-c1169c8dde41" providerId="ADAL" clId="{6D2563BD-0900-4499-8211-E246A60F8993}" dt="2020-08-18T18:42:42.126" v="1051" actId="255"/>
          <ac:spMkLst>
            <pc:docMk/>
            <pc:sldMk cId="469854011" sldId="260"/>
            <ac:spMk id="119" creationId="{DD2652E6-0A4E-4439-BA15-02E7AD4DCEBF}"/>
          </ac:spMkLst>
        </pc:spChg>
        <pc:spChg chg="mod">
          <ac:chgData name="Tapan Pratap" userId="9ac06455-d255-4523-b593-c1169c8dde41" providerId="ADAL" clId="{6D2563BD-0900-4499-8211-E246A60F8993}" dt="2020-08-18T18:42:42.126" v="1051" actId="255"/>
          <ac:spMkLst>
            <pc:docMk/>
            <pc:sldMk cId="469854011" sldId="260"/>
            <ac:spMk id="120" creationId="{26BDD243-B762-4D8A-B332-6A6FF1181FE1}"/>
          </ac:spMkLst>
        </pc:spChg>
        <pc:spChg chg="mod">
          <ac:chgData name="Tapan Pratap" userId="9ac06455-d255-4523-b593-c1169c8dde41" providerId="ADAL" clId="{6D2563BD-0900-4499-8211-E246A60F8993}" dt="2020-08-18T18:42:42.126" v="1051" actId="255"/>
          <ac:spMkLst>
            <pc:docMk/>
            <pc:sldMk cId="469854011" sldId="260"/>
            <ac:spMk id="121" creationId="{FF45F3CC-B9D4-42C3-860F-B91AACC073B1}"/>
          </ac:spMkLst>
        </pc:spChg>
        <pc:spChg chg="mod">
          <ac:chgData name="Tapan Pratap" userId="9ac06455-d255-4523-b593-c1169c8dde41" providerId="ADAL" clId="{6D2563BD-0900-4499-8211-E246A60F8993}" dt="2020-08-18T18:42:42.126" v="1051" actId="255"/>
          <ac:spMkLst>
            <pc:docMk/>
            <pc:sldMk cId="469854011" sldId="260"/>
            <ac:spMk id="122" creationId="{C092A833-64D5-4D8F-A814-66B699967B84}"/>
          </ac:spMkLst>
        </pc:spChg>
        <pc:spChg chg="mod">
          <ac:chgData name="Tapan Pratap" userId="9ac06455-d255-4523-b593-c1169c8dde41" providerId="ADAL" clId="{6D2563BD-0900-4499-8211-E246A60F8993}" dt="2020-08-18T18:42:42.126" v="1051" actId="255"/>
          <ac:spMkLst>
            <pc:docMk/>
            <pc:sldMk cId="469854011" sldId="260"/>
            <ac:spMk id="123" creationId="{C3079F71-02E0-42D8-A484-059E81EEF213}"/>
          </ac:spMkLst>
        </pc:spChg>
        <pc:spChg chg="mod">
          <ac:chgData name="Tapan Pratap" userId="9ac06455-d255-4523-b593-c1169c8dde41" providerId="ADAL" clId="{6D2563BD-0900-4499-8211-E246A60F8993}" dt="2020-08-18T18:42:42.126" v="1051" actId="255"/>
          <ac:spMkLst>
            <pc:docMk/>
            <pc:sldMk cId="469854011" sldId="260"/>
            <ac:spMk id="124" creationId="{E4FA6208-FA84-4C55-8011-7F0A22E6A451}"/>
          </ac:spMkLst>
        </pc:spChg>
        <pc:spChg chg="mod">
          <ac:chgData name="Tapan Pratap" userId="9ac06455-d255-4523-b593-c1169c8dde41" providerId="ADAL" clId="{6D2563BD-0900-4499-8211-E246A60F8993}" dt="2020-08-18T18:42:42.126" v="1051" actId="255"/>
          <ac:spMkLst>
            <pc:docMk/>
            <pc:sldMk cId="469854011" sldId="260"/>
            <ac:spMk id="125" creationId="{1C17FD14-B088-44BE-AA7F-BF9152F3D4A9}"/>
          </ac:spMkLst>
        </pc:spChg>
        <pc:spChg chg="mod">
          <ac:chgData name="Tapan Pratap" userId="9ac06455-d255-4523-b593-c1169c8dde41" providerId="ADAL" clId="{6D2563BD-0900-4499-8211-E246A60F8993}" dt="2020-08-18T18:42:42.126" v="1051" actId="255"/>
          <ac:spMkLst>
            <pc:docMk/>
            <pc:sldMk cId="469854011" sldId="260"/>
            <ac:spMk id="126" creationId="{A39CEB81-1F6F-4AB1-A4BA-C30F9D580CAE}"/>
          </ac:spMkLst>
        </pc:spChg>
        <pc:spChg chg="mod">
          <ac:chgData name="Tapan Pratap" userId="9ac06455-d255-4523-b593-c1169c8dde41" providerId="ADAL" clId="{6D2563BD-0900-4499-8211-E246A60F8993}" dt="2020-08-18T18:42:42.126" v="1051" actId="255"/>
          <ac:spMkLst>
            <pc:docMk/>
            <pc:sldMk cId="469854011" sldId="260"/>
            <ac:spMk id="127" creationId="{64014F78-9E40-4D8F-AD27-1F6724F99834}"/>
          </ac:spMkLst>
        </pc:spChg>
        <pc:spChg chg="mod">
          <ac:chgData name="Tapan Pratap" userId="9ac06455-d255-4523-b593-c1169c8dde41" providerId="ADAL" clId="{6D2563BD-0900-4499-8211-E246A60F8993}" dt="2020-08-18T18:42:42.126" v="1051" actId="255"/>
          <ac:spMkLst>
            <pc:docMk/>
            <pc:sldMk cId="469854011" sldId="260"/>
            <ac:spMk id="128" creationId="{223B4CAD-6BBC-41A4-9D9E-6FC7C15792E3}"/>
          </ac:spMkLst>
        </pc:spChg>
        <pc:spChg chg="mod">
          <ac:chgData name="Tapan Pratap" userId="9ac06455-d255-4523-b593-c1169c8dde41" providerId="ADAL" clId="{6D2563BD-0900-4499-8211-E246A60F8993}" dt="2020-08-18T18:42:42.126" v="1051" actId="255"/>
          <ac:spMkLst>
            <pc:docMk/>
            <pc:sldMk cId="469854011" sldId="260"/>
            <ac:spMk id="129" creationId="{02A95F77-266C-43E2-9BAA-05CBE2E619C2}"/>
          </ac:spMkLst>
        </pc:spChg>
        <pc:spChg chg="mod">
          <ac:chgData name="Tapan Pratap" userId="9ac06455-d255-4523-b593-c1169c8dde41" providerId="ADAL" clId="{6D2563BD-0900-4499-8211-E246A60F8993}" dt="2020-08-18T18:42:42.126" v="1051" actId="255"/>
          <ac:spMkLst>
            <pc:docMk/>
            <pc:sldMk cId="469854011" sldId="260"/>
            <ac:spMk id="130" creationId="{8F507B15-824E-4A31-82AD-072107A8D834}"/>
          </ac:spMkLst>
        </pc:spChg>
        <pc:spChg chg="mod">
          <ac:chgData name="Tapan Pratap" userId="9ac06455-d255-4523-b593-c1169c8dde41" providerId="ADAL" clId="{6D2563BD-0900-4499-8211-E246A60F8993}" dt="2020-08-18T18:42:42.126" v="1051" actId="255"/>
          <ac:spMkLst>
            <pc:docMk/>
            <pc:sldMk cId="469854011" sldId="260"/>
            <ac:spMk id="131" creationId="{45F5C4EB-1F37-4A88-A25F-FC3EB8441EB3}"/>
          </ac:spMkLst>
        </pc:spChg>
        <pc:spChg chg="mod">
          <ac:chgData name="Tapan Pratap" userId="9ac06455-d255-4523-b593-c1169c8dde41" providerId="ADAL" clId="{6D2563BD-0900-4499-8211-E246A60F8993}" dt="2020-08-18T18:42:42.126" v="1051" actId="255"/>
          <ac:spMkLst>
            <pc:docMk/>
            <pc:sldMk cId="469854011" sldId="260"/>
            <ac:spMk id="132" creationId="{B0D260E5-C468-4185-92B7-94CD66177F82}"/>
          </ac:spMkLst>
        </pc:spChg>
        <pc:spChg chg="mod">
          <ac:chgData name="Tapan Pratap" userId="9ac06455-d255-4523-b593-c1169c8dde41" providerId="ADAL" clId="{6D2563BD-0900-4499-8211-E246A60F8993}" dt="2020-08-18T18:42:42.126" v="1051" actId="255"/>
          <ac:spMkLst>
            <pc:docMk/>
            <pc:sldMk cId="469854011" sldId="260"/>
            <ac:spMk id="133" creationId="{4D4E101E-A973-4D14-A6F2-C33490822586}"/>
          </ac:spMkLst>
        </pc:spChg>
        <pc:spChg chg="mod">
          <ac:chgData name="Tapan Pratap" userId="9ac06455-d255-4523-b593-c1169c8dde41" providerId="ADAL" clId="{6D2563BD-0900-4499-8211-E246A60F8993}" dt="2020-08-18T18:42:42.126" v="1051" actId="255"/>
          <ac:spMkLst>
            <pc:docMk/>
            <pc:sldMk cId="469854011" sldId="260"/>
            <ac:spMk id="134" creationId="{0C9C24B3-2B39-4E3E-B5AE-C95CFDB0DD59}"/>
          </ac:spMkLst>
        </pc:spChg>
        <pc:spChg chg="mod">
          <ac:chgData name="Tapan Pratap" userId="9ac06455-d255-4523-b593-c1169c8dde41" providerId="ADAL" clId="{6D2563BD-0900-4499-8211-E246A60F8993}" dt="2020-08-18T18:42:42.126" v="1051" actId="255"/>
          <ac:spMkLst>
            <pc:docMk/>
            <pc:sldMk cId="469854011" sldId="260"/>
            <ac:spMk id="135" creationId="{EE0CD3DC-A3D6-41BD-B0E4-577E3CB23363}"/>
          </ac:spMkLst>
        </pc:spChg>
        <pc:spChg chg="add del mod">
          <ac:chgData name="Tapan Pratap" userId="9ac06455-d255-4523-b593-c1169c8dde41" providerId="ADAL" clId="{6D2563BD-0900-4499-8211-E246A60F8993}" dt="2020-08-18T18:39:19.262" v="784"/>
          <ac:spMkLst>
            <pc:docMk/>
            <pc:sldMk cId="469854011" sldId="260"/>
            <ac:spMk id="136" creationId="{30B18992-4A50-42A7-88D7-C07F01CB67B4}"/>
          </ac:spMkLst>
        </pc:spChg>
        <pc:spChg chg="add del mod">
          <ac:chgData name="Tapan Pratap" userId="9ac06455-d255-4523-b593-c1169c8dde41" providerId="ADAL" clId="{6D2563BD-0900-4499-8211-E246A60F8993}" dt="2020-08-18T18:39:19.262" v="784"/>
          <ac:spMkLst>
            <pc:docMk/>
            <pc:sldMk cId="469854011" sldId="260"/>
            <ac:spMk id="138" creationId="{33712761-DDC8-4F08-BE3D-7EC4F727A38E}"/>
          </ac:spMkLst>
        </pc:spChg>
        <pc:spChg chg="add del mod">
          <ac:chgData name="Tapan Pratap" userId="9ac06455-d255-4523-b593-c1169c8dde41" providerId="ADAL" clId="{6D2563BD-0900-4499-8211-E246A60F8993}" dt="2020-08-18T18:39:19.262" v="784"/>
          <ac:spMkLst>
            <pc:docMk/>
            <pc:sldMk cId="469854011" sldId="260"/>
            <ac:spMk id="139" creationId="{81826002-8FCF-4527-BBCA-625EC832BF0E}"/>
          </ac:spMkLst>
        </pc:spChg>
        <pc:spChg chg="add del mod">
          <ac:chgData name="Tapan Pratap" userId="9ac06455-d255-4523-b593-c1169c8dde41" providerId="ADAL" clId="{6D2563BD-0900-4499-8211-E246A60F8993}" dt="2020-08-18T18:39:19.262" v="784"/>
          <ac:spMkLst>
            <pc:docMk/>
            <pc:sldMk cId="469854011" sldId="260"/>
            <ac:spMk id="140" creationId="{1277A467-AB31-4D51-8183-38C27CA19853}"/>
          </ac:spMkLst>
        </pc:spChg>
        <pc:spChg chg="add del mod">
          <ac:chgData name="Tapan Pratap" userId="9ac06455-d255-4523-b593-c1169c8dde41" providerId="ADAL" clId="{6D2563BD-0900-4499-8211-E246A60F8993}" dt="2020-08-18T18:39:19.262" v="784"/>
          <ac:spMkLst>
            <pc:docMk/>
            <pc:sldMk cId="469854011" sldId="260"/>
            <ac:spMk id="141" creationId="{A14B0B2F-62AF-456C-9C64-F5E950A24326}"/>
          </ac:spMkLst>
        </pc:spChg>
        <pc:spChg chg="add del mod">
          <ac:chgData name="Tapan Pratap" userId="9ac06455-d255-4523-b593-c1169c8dde41" providerId="ADAL" clId="{6D2563BD-0900-4499-8211-E246A60F8993}" dt="2020-08-18T18:39:19.262" v="784"/>
          <ac:spMkLst>
            <pc:docMk/>
            <pc:sldMk cId="469854011" sldId="260"/>
            <ac:spMk id="142" creationId="{5190B2B9-C274-4598-B6BD-D9898C93EDC1}"/>
          </ac:spMkLst>
        </pc:spChg>
        <pc:spChg chg="add del mod">
          <ac:chgData name="Tapan Pratap" userId="9ac06455-d255-4523-b593-c1169c8dde41" providerId="ADAL" clId="{6D2563BD-0900-4499-8211-E246A60F8993}" dt="2020-08-18T18:39:19.262" v="784"/>
          <ac:spMkLst>
            <pc:docMk/>
            <pc:sldMk cId="469854011" sldId="260"/>
            <ac:spMk id="143" creationId="{0F69738C-E11F-456A-A26C-804F88974455}"/>
          </ac:spMkLst>
        </pc:spChg>
        <pc:spChg chg="add del mod">
          <ac:chgData name="Tapan Pratap" userId="9ac06455-d255-4523-b593-c1169c8dde41" providerId="ADAL" clId="{6D2563BD-0900-4499-8211-E246A60F8993}" dt="2020-08-18T18:39:19.262" v="784"/>
          <ac:spMkLst>
            <pc:docMk/>
            <pc:sldMk cId="469854011" sldId="260"/>
            <ac:spMk id="144" creationId="{D75D231B-D402-4BAB-A2D7-F1D0641BC23F}"/>
          </ac:spMkLst>
        </pc:spChg>
        <pc:spChg chg="add del mod">
          <ac:chgData name="Tapan Pratap" userId="9ac06455-d255-4523-b593-c1169c8dde41" providerId="ADAL" clId="{6D2563BD-0900-4499-8211-E246A60F8993}" dt="2020-08-18T18:39:19.262" v="784"/>
          <ac:spMkLst>
            <pc:docMk/>
            <pc:sldMk cId="469854011" sldId="260"/>
            <ac:spMk id="145" creationId="{6AB1EFDF-8370-404A-AB4D-298B96511FEC}"/>
          </ac:spMkLst>
        </pc:spChg>
        <pc:spChg chg="add del mod">
          <ac:chgData name="Tapan Pratap" userId="9ac06455-d255-4523-b593-c1169c8dde41" providerId="ADAL" clId="{6D2563BD-0900-4499-8211-E246A60F8993}" dt="2020-08-18T18:39:19.262" v="784"/>
          <ac:spMkLst>
            <pc:docMk/>
            <pc:sldMk cId="469854011" sldId="260"/>
            <ac:spMk id="146" creationId="{A84478BD-0884-4C49-B109-59F0C863B119}"/>
          </ac:spMkLst>
        </pc:spChg>
        <pc:spChg chg="add del mod">
          <ac:chgData name="Tapan Pratap" userId="9ac06455-d255-4523-b593-c1169c8dde41" providerId="ADAL" clId="{6D2563BD-0900-4499-8211-E246A60F8993}" dt="2020-08-18T18:39:19.262" v="784"/>
          <ac:spMkLst>
            <pc:docMk/>
            <pc:sldMk cId="469854011" sldId="260"/>
            <ac:spMk id="147" creationId="{BA0227D3-37A1-4D1F-B4D7-007CA79D222C}"/>
          </ac:spMkLst>
        </pc:spChg>
        <pc:spChg chg="add del mod">
          <ac:chgData name="Tapan Pratap" userId="9ac06455-d255-4523-b593-c1169c8dde41" providerId="ADAL" clId="{6D2563BD-0900-4499-8211-E246A60F8993}" dt="2020-08-18T18:39:19.262" v="784"/>
          <ac:spMkLst>
            <pc:docMk/>
            <pc:sldMk cId="469854011" sldId="260"/>
            <ac:spMk id="148" creationId="{0B91D725-854A-4931-AF35-FAA36D8E6174}"/>
          </ac:spMkLst>
        </pc:spChg>
        <pc:spChg chg="add del mod">
          <ac:chgData name="Tapan Pratap" userId="9ac06455-d255-4523-b593-c1169c8dde41" providerId="ADAL" clId="{6D2563BD-0900-4499-8211-E246A60F8993}" dt="2020-08-18T18:39:19.262" v="784"/>
          <ac:spMkLst>
            <pc:docMk/>
            <pc:sldMk cId="469854011" sldId="260"/>
            <ac:spMk id="149" creationId="{3E5A0AAE-857E-4D50-A4E4-6EE9CE23A17D}"/>
          </ac:spMkLst>
        </pc:spChg>
        <pc:spChg chg="add del mod">
          <ac:chgData name="Tapan Pratap" userId="9ac06455-d255-4523-b593-c1169c8dde41" providerId="ADAL" clId="{6D2563BD-0900-4499-8211-E246A60F8993}" dt="2020-08-18T18:39:19.262" v="784"/>
          <ac:spMkLst>
            <pc:docMk/>
            <pc:sldMk cId="469854011" sldId="260"/>
            <ac:spMk id="150" creationId="{4C25D706-EC54-4AF2-A670-1FE9C5FEFE53}"/>
          </ac:spMkLst>
        </pc:spChg>
        <pc:spChg chg="add del mod">
          <ac:chgData name="Tapan Pratap" userId="9ac06455-d255-4523-b593-c1169c8dde41" providerId="ADAL" clId="{6D2563BD-0900-4499-8211-E246A60F8993}" dt="2020-08-18T18:39:19.262" v="784"/>
          <ac:spMkLst>
            <pc:docMk/>
            <pc:sldMk cId="469854011" sldId="260"/>
            <ac:spMk id="151" creationId="{7A28C483-CE05-4565-8D49-7491A4DB9600}"/>
          </ac:spMkLst>
        </pc:spChg>
        <pc:spChg chg="add del mod">
          <ac:chgData name="Tapan Pratap" userId="9ac06455-d255-4523-b593-c1169c8dde41" providerId="ADAL" clId="{6D2563BD-0900-4499-8211-E246A60F8993}" dt="2020-08-18T18:39:19.262" v="784"/>
          <ac:spMkLst>
            <pc:docMk/>
            <pc:sldMk cId="469854011" sldId="260"/>
            <ac:spMk id="152" creationId="{63267AD1-7416-43E8-BBA6-A0676837C4A8}"/>
          </ac:spMkLst>
        </pc:spChg>
        <pc:spChg chg="add del mod">
          <ac:chgData name="Tapan Pratap" userId="9ac06455-d255-4523-b593-c1169c8dde41" providerId="ADAL" clId="{6D2563BD-0900-4499-8211-E246A60F8993}" dt="2020-08-18T18:39:19.262" v="784"/>
          <ac:spMkLst>
            <pc:docMk/>
            <pc:sldMk cId="469854011" sldId="260"/>
            <ac:spMk id="153" creationId="{81BADB6A-5B5A-4ACF-AD07-F6E9C21EB2CE}"/>
          </ac:spMkLst>
        </pc:spChg>
        <pc:spChg chg="add del mod">
          <ac:chgData name="Tapan Pratap" userId="9ac06455-d255-4523-b593-c1169c8dde41" providerId="ADAL" clId="{6D2563BD-0900-4499-8211-E246A60F8993}" dt="2020-08-18T18:39:19.262" v="784"/>
          <ac:spMkLst>
            <pc:docMk/>
            <pc:sldMk cId="469854011" sldId="260"/>
            <ac:spMk id="154" creationId="{7DED52A3-256B-4D7C-ACEB-A72AADF21AB7}"/>
          </ac:spMkLst>
        </pc:spChg>
        <pc:spChg chg="add del mod">
          <ac:chgData name="Tapan Pratap" userId="9ac06455-d255-4523-b593-c1169c8dde41" providerId="ADAL" clId="{6D2563BD-0900-4499-8211-E246A60F8993}" dt="2020-08-18T18:39:26.719" v="786"/>
          <ac:spMkLst>
            <pc:docMk/>
            <pc:sldMk cId="469854011" sldId="260"/>
            <ac:spMk id="157" creationId="{48D6F4D2-C0A5-4B50-96F6-1CFB4F8019E2}"/>
          </ac:spMkLst>
        </pc:spChg>
        <pc:spChg chg="add del mod">
          <ac:chgData name="Tapan Pratap" userId="9ac06455-d255-4523-b593-c1169c8dde41" providerId="ADAL" clId="{6D2563BD-0900-4499-8211-E246A60F8993}" dt="2020-08-18T18:39:26.719" v="786"/>
          <ac:spMkLst>
            <pc:docMk/>
            <pc:sldMk cId="469854011" sldId="260"/>
            <ac:spMk id="159" creationId="{37E3C602-7437-440B-BECA-AFDEE428FFAA}"/>
          </ac:spMkLst>
        </pc:spChg>
        <pc:spChg chg="add del mod">
          <ac:chgData name="Tapan Pratap" userId="9ac06455-d255-4523-b593-c1169c8dde41" providerId="ADAL" clId="{6D2563BD-0900-4499-8211-E246A60F8993}" dt="2020-08-18T18:39:26.719" v="786"/>
          <ac:spMkLst>
            <pc:docMk/>
            <pc:sldMk cId="469854011" sldId="260"/>
            <ac:spMk id="160" creationId="{4C0AA1C0-42D0-454A-BBF2-9B4A43D159EC}"/>
          </ac:spMkLst>
        </pc:spChg>
        <pc:spChg chg="add del mod">
          <ac:chgData name="Tapan Pratap" userId="9ac06455-d255-4523-b593-c1169c8dde41" providerId="ADAL" clId="{6D2563BD-0900-4499-8211-E246A60F8993}" dt="2020-08-18T18:39:26.719" v="786"/>
          <ac:spMkLst>
            <pc:docMk/>
            <pc:sldMk cId="469854011" sldId="260"/>
            <ac:spMk id="161" creationId="{8F6A3B33-3C73-44A4-801D-706C451A5C7D}"/>
          </ac:spMkLst>
        </pc:spChg>
        <pc:spChg chg="add del mod">
          <ac:chgData name="Tapan Pratap" userId="9ac06455-d255-4523-b593-c1169c8dde41" providerId="ADAL" clId="{6D2563BD-0900-4499-8211-E246A60F8993}" dt="2020-08-18T18:39:26.719" v="786"/>
          <ac:spMkLst>
            <pc:docMk/>
            <pc:sldMk cId="469854011" sldId="260"/>
            <ac:spMk id="162" creationId="{4A6AB6EC-423B-4D12-BF45-6DD25F1B3703}"/>
          </ac:spMkLst>
        </pc:spChg>
        <pc:spChg chg="add del mod">
          <ac:chgData name="Tapan Pratap" userId="9ac06455-d255-4523-b593-c1169c8dde41" providerId="ADAL" clId="{6D2563BD-0900-4499-8211-E246A60F8993}" dt="2020-08-18T18:39:26.719" v="786"/>
          <ac:spMkLst>
            <pc:docMk/>
            <pc:sldMk cId="469854011" sldId="260"/>
            <ac:spMk id="163" creationId="{F007CEC2-19C3-458C-AAB9-F43C507E9132}"/>
          </ac:spMkLst>
        </pc:spChg>
        <pc:spChg chg="add del mod">
          <ac:chgData name="Tapan Pratap" userId="9ac06455-d255-4523-b593-c1169c8dde41" providerId="ADAL" clId="{6D2563BD-0900-4499-8211-E246A60F8993}" dt="2020-08-18T18:39:26.719" v="786"/>
          <ac:spMkLst>
            <pc:docMk/>
            <pc:sldMk cId="469854011" sldId="260"/>
            <ac:spMk id="164" creationId="{BE2D933F-EA26-43DD-BDDF-F297F93D8F89}"/>
          </ac:spMkLst>
        </pc:spChg>
        <pc:spChg chg="add del mod">
          <ac:chgData name="Tapan Pratap" userId="9ac06455-d255-4523-b593-c1169c8dde41" providerId="ADAL" clId="{6D2563BD-0900-4499-8211-E246A60F8993}" dt="2020-08-18T18:39:26.719" v="786"/>
          <ac:spMkLst>
            <pc:docMk/>
            <pc:sldMk cId="469854011" sldId="260"/>
            <ac:spMk id="165" creationId="{8C8DB14C-5AF4-49E3-A8A9-FAA5042F7494}"/>
          </ac:spMkLst>
        </pc:spChg>
        <pc:spChg chg="add del mod">
          <ac:chgData name="Tapan Pratap" userId="9ac06455-d255-4523-b593-c1169c8dde41" providerId="ADAL" clId="{6D2563BD-0900-4499-8211-E246A60F8993}" dt="2020-08-18T18:39:26.719" v="786"/>
          <ac:spMkLst>
            <pc:docMk/>
            <pc:sldMk cId="469854011" sldId="260"/>
            <ac:spMk id="166" creationId="{937696D2-DF81-4605-ABB6-6A84388E151A}"/>
          </ac:spMkLst>
        </pc:spChg>
        <pc:spChg chg="add del mod">
          <ac:chgData name="Tapan Pratap" userId="9ac06455-d255-4523-b593-c1169c8dde41" providerId="ADAL" clId="{6D2563BD-0900-4499-8211-E246A60F8993}" dt="2020-08-18T18:39:26.719" v="786"/>
          <ac:spMkLst>
            <pc:docMk/>
            <pc:sldMk cId="469854011" sldId="260"/>
            <ac:spMk id="167" creationId="{5CCDDBC1-DF5B-4887-855E-DCD29BB16079}"/>
          </ac:spMkLst>
        </pc:spChg>
        <pc:spChg chg="add del mod">
          <ac:chgData name="Tapan Pratap" userId="9ac06455-d255-4523-b593-c1169c8dde41" providerId="ADAL" clId="{6D2563BD-0900-4499-8211-E246A60F8993}" dt="2020-08-18T18:39:26.719" v="786"/>
          <ac:spMkLst>
            <pc:docMk/>
            <pc:sldMk cId="469854011" sldId="260"/>
            <ac:spMk id="168" creationId="{E2B13BD5-5C5B-4807-8774-7844ADE1CA75}"/>
          </ac:spMkLst>
        </pc:spChg>
        <pc:spChg chg="add del mod">
          <ac:chgData name="Tapan Pratap" userId="9ac06455-d255-4523-b593-c1169c8dde41" providerId="ADAL" clId="{6D2563BD-0900-4499-8211-E246A60F8993}" dt="2020-08-18T18:39:26.719" v="786"/>
          <ac:spMkLst>
            <pc:docMk/>
            <pc:sldMk cId="469854011" sldId="260"/>
            <ac:spMk id="169" creationId="{67B4E650-4A7C-4B48-ABF8-C6E009A1018D}"/>
          </ac:spMkLst>
        </pc:spChg>
        <pc:spChg chg="add del mod">
          <ac:chgData name="Tapan Pratap" userId="9ac06455-d255-4523-b593-c1169c8dde41" providerId="ADAL" clId="{6D2563BD-0900-4499-8211-E246A60F8993}" dt="2020-08-18T18:39:26.719" v="786"/>
          <ac:spMkLst>
            <pc:docMk/>
            <pc:sldMk cId="469854011" sldId="260"/>
            <ac:spMk id="170" creationId="{5C8F650F-BCC0-47D7-AB70-0B4C21B21302}"/>
          </ac:spMkLst>
        </pc:spChg>
        <pc:spChg chg="add del mod">
          <ac:chgData name="Tapan Pratap" userId="9ac06455-d255-4523-b593-c1169c8dde41" providerId="ADAL" clId="{6D2563BD-0900-4499-8211-E246A60F8993}" dt="2020-08-18T18:39:26.719" v="786"/>
          <ac:spMkLst>
            <pc:docMk/>
            <pc:sldMk cId="469854011" sldId="260"/>
            <ac:spMk id="171" creationId="{F1175812-1189-4613-A711-8CF2D6AC899D}"/>
          </ac:spMkLst>
        </pc:spChg>
        <pc:spChg chg="add del mod">
          <ac:chgData name="Tapan Pratap" userId="9ac06455-d255-4523-b593-c1169c8dde41" providerId="ADAL" clId="{6D2563BD-0900-4499-8211-E246A60F8993}" dt="2020-08-18T18:39:26.719" v="786"/>
          <ac:spMkLst>
            <pc:docMk/>
            <pc:sldMk cId="469854011" sldId="260"/>
            <ac:spMk id="172" creationId="{040BA47F-D5EB-4D7C-ACAE-9097C3C72210}"/>
          </ac:spMkLst>
        </pc:spChg>
        <pc:spChg chg="add del mod">
          <ac:chgData name="Tapan Pratap" userId="9ac06455-d255-4523-b593-c1169c8dde41" providerId="ADAL" clId="{6D2563BD-0900-4499-8211-E246A60F8993}" dt="2020-08-18T18:39:26.719" v="786"/>
          <ac:spMkLst>
            <pc:docMk/>
            <pc:sldMk cId="469854011" sldId="260"/>
            <ac:spMk id="173" creationId="{79130405-8523-40EA-A583-7FCB0DDE8548}"/>
          </ac:spMkLst>
        </pc:spChg>
        <pc:spChg chg="add del mod">
          <ac:chgData name="Tapan Pratap" userId="9ac06455-d255-4523-b593-c1169c8dde41" providerId="ADAL" clId="{6D2563BD-0900-4499-8211-E246A60F8993}" dt="2020-08-18T18:39:26.719" v="786"/>
          <ac:spMkLst>
            <pc:docMk/>
            <pc:sldMk cId="469854011" sldId="260"/>
            <ac:spMk id="174" creationId="{CE0FEB92-7A22-4DEB-98AE-B73FE43B4EF5}"/>
          </ac:spMkLst>
        </pc:spChg>
        <pc:spChg chg="add del mod">
          <ac:chgData name="Tapan Pratap" userId="9ac06455-d255-4523-b593-c1169c8dde41" providerId="ADAL" clId="{6D2563BD-0900-4499-8211-E246A60F8993}" dt="2020-08-18T18:39:26.719" v="786"/>
          <ac:spMkLst>
            <pc:docMk/>
            <pc:sldMk cId="469854011" sldId="260"/>
            <ac:spMk id="175" creationId="{C549217B-F36E-4E43-9E65-70AA402C09DC}"/>
          </ac:spMkLst>
        </pc:spChg>
        <pc:spChg chg="add mod">
          <ac:chgData name="Tapan Pratap" userId="9ac06455-d255-4523-b593-c1169c8dde41" providerId="ADAL" clId="{6D2563BD-0900-4499-8211-E246A60F8993}" dt="2020-08-18T18:43:19.327" v="1090" actId="207"/>
          <ac:spMkLst>
            <pc:docMk/>
            <pc:sldMk cId="469854011" sldId="260"/>
            <ac:spMk id="183" creationId="{AF421EB9-7722-40E8-8529-129662943FD3}"/>
          </ac:spMkLst>
        </pc:spChg>
        <pc:spChg chg="add mod">
          <ac:chgData name="Tapan Pratap" userId="9ac06455-d255-4523-b593-c1169c8dde41" providerId="ADAL" clId="{6D2563BD-0900-4499-8211-E246A60F8993}" dt="2020-08-18T18:43:19.327" v="1090" actId="207"/>
          <ac:spMkLst>
            <pc:docMk/>
            <pc:sldMk cId="469854011" sldId="260"/>
            <ac:spMk id="184" creationId="{DA2ADE5A-8488-435A-9D48-243717692CB2}"/>
          </ac:spMkLst>
        </pc:spChg>
        <pc:spChg chg="add mod">
          <ac:chgData name="Tapan Pratap" userId="9ac06455-d255-4523-b593-c1169c8dde41" providerId="ADAL" clId="{6D2563BD-0900-4499-8211-E246A60F8993}" dt="2020-08-18T18:43:19.327" v="1090" actId="207"/>
          <ac:spMkLst>
            <pc:docMk/>
            <pc:sldMk cId="469854011" sldId="260"/>
            <ac:spMk id="185" creationId="{D657E125-8D36-4B38-B463-7CF856EA8ED4}"/>
          </ac:spMkLst>
        </pc:spChg>
        <pc:spChg chg="add mod">
          <ac:chgData name="Tapan Pratap" userId="9ac06455-d255-4523-b593-c1169c8dde41" providerId="ADAL" clId="{6D2563BD-0900-4499-8211-E246A60F8993}" dt="2020-08-18T18:43:19.327" v="1090" actId="207"/>
          <ac:spMkLst>
            <pc:docMk/>
            <pc:sldMk cId="469854011" sldId="260"/>
            <ac:spMk id="186" creationId="{D86997F7-10E5-464D-877A-C5007FF0A039}"/>
          </ac:spMkLst>
        </pc:spChg>
        <pc:spChg chg="add mod">
          <ac:chgData name="Tapan Pratap" userId="9ac06455-d255-4523-b593-c1169c8dde41" providerId="ADAL" clId="{6D2563BD-0900-4499-8211-E246A60F8993}" dt="2020-08-18T18:43:19.327" v="1090" actId="207"/>
          <ac:spMkLst>
            <pc:docMk/>
            <pc:sldMk cId="469854011" sldId="260"/>
            <ac:spMk id="187" creationId="{B8E7972E-0991-49F0-B12B-80F6F4DEC719}"/>
          </ac:spMkLst>
        </pc:spChg>
        <pc:spChg chg="add mod">
          <ac:chgData name="Tapan Pratap" userId="9ac06455-d255-4523-b593-c1169c8dde41" providerId="ADAL" clId="{6D2563BD-0900-4499-8211-E246A60F8993}" dt="2020-08-18T18:43:19.327" v="1090" actId="207"/>
          <ac:spMkLst>
            <pc:docMk/>
            <pc:sldMk cId="469854011" sldId="260"/>
            <ac:spMk id="188" creationId="{904E2559-B126-4544-BCF3-3D5681E5372E}"/>
          </ac:spMkLst>
        </pc:spChg>
        <pc:spChg chg="add mod">
          <ac:chgData name="Tapan Pratap" userId="9ac06455-d255-4523-b593-c1169c8dde41" providerId="ADAL" clId="{6D2563BD-0900-4499-8211-E246A60F8993}" dt="2020-08-18T18:43:51.297" v="1111" actId="14100"/>
          <ac:spMkLst>
            <pc:docMk/>
            <pc:sldMk cId="469854011" sldId="260"/>
            <ac:spMk id="189" creationId="{527D8043-417F-4BDF-9B99-25BEC4D519AD}"/>
          </ac:spMkLst>
        </pc:spChg>
        <pc:spChg chg="add mod">
          <ac:chgData name="Tapan Pratap" userId="9ac06455-d255-4523-b593-c1169c8dde41" providerId="ADAL" clId="{6D2563BD-0900-4499-8211-E246A60F8993}" dt="2020-08-18T18:43:19.327" v="1090" actId="207"/>
          <ac:spMkLst>
            <pc:docMk/>
            <pc:sldMk cId="469854011" sldId="260"/>
            <ac:spMk id="190" creationId="{5D71A833-E55F-4642-99C6-2AC7EFA076C7}"/>
          </ac:spMkLst>
        </pc:spChg>
        <pc:spChg chg="add mod">
          <ac:chgData name="Tapan Pratap" userId="9ac06455-d255-4523-b593-c1169c8dde41" providerId="ADAL" clId="{6D2563BD-0900-4499-8211-E246A60F8993}" dt="2020-08-18T18:45:36.421" v="1284" actId="1037"/>
          <ac:spMkLst>
            <pc:docMk/>
            <pc:sldMk cId="469854011" sldId="260"/>
            <ac:spMk id="192" creationId="{6B9FFBA4-1E73-495B-82E1-38D349A4D3EF}"/>
          </ac:spMkLst>
        </pc:spChg>
        <pc:spChg chg="add mod">
          <ac:chgData name="Tapan Pratap" userId="9ac06455-d255-4523-b593-c1169c8dde41" providerId="ADAL" clId="{6D2563BD-0900-4499-8211-E246A60F8993}" dt="2020-08-18T18:45:36.421" v="1284" actId="1037"/>
          <ac:spMkLst>
            <pc:docMk/>
            <pc:sldMk cId="469854011" sldId="260"/>
            <ac:spMk id="194" creationId="{303A2357-AEDA-48D1-8637-E79FAB6F6F1B}"/>
          </ac:spMkLst>
        </pc:spChg>
        <pc:spChg chg="add mod">
          <ac:chgData name="Tapan Pratap" userId="9ac06455-d255-4523-b593-c1169c8dde41" providerId="ADAL" clId="{6D2563BD-0900-4499-8211-E246A60F8993}" dt="2020-08-18T18:46:08.142" v="1310" actId="20577"/>
          <ac:spMkLst>
            <pc:docMk/>
            <pc:sldMk cId="469854011" sldId="260"/>
            <ac:spMk id="196" creationId="{9770397A-98BF-489F-8C93-A6F6A32EE2B9}"/>
          </ac:spMkLst>
        </pc:spChg>
        <pc:spChg chg="add mod">
          <ac:chgData name="Tapan Pratap" userId="9ac06455-d255-4523-b593-c1169c8dde41" providerId="ADAL" clId="{6D2563BD-0900-4499-8211-E246A60F8993}" dt="2020-08-18T18:48:38.544" v="1369" actId="20577"/>
          <ac:spMkLst>
            <pc:docMk/>
            <pc:sldMk cId="469854011" sldId="260"/>
            <ac:spMk id="198" creationId="{E30F2DB2-2321-4C97-A460-7890EC0095C3}"/>
          </ac:spMkLst>
        </pc:spChg>
        <pc:spChg chg="add mod">
          <ac:chgData name="Tapan Pratap" userId="9ac06455-d255-4523-b593-c1169c8dde41" providerId="ADAL" clId="{6D2563BD-0900-4499-8211-E246A60F8993}" dt="2020-08-18T18:52:39.466" v="1575" actId="1037"/>
          <ac:spMkLst>
            <pc:docMk/>
            <pc:sldMk cId="469854011" sldId="260"/>
            <ac:spMk id="200" creationId="{398CF115-693F-47AF-B076-A4C39F39AF68}"/>
          </ac:spMkLst>
        </pc:spChg>
        <pc:spChg chg="add mod">
          <ac:chgData name="Tapan Pratap" userId="9ac06455-d255-4523-b593-c1169c8dde41" providerId="ADAL" clId="{6D2563BD-0900-4499-8211-E246A60F8993}" dt="2020-08-18T18:52:39.466" v="1575" actId="1037"/>
          <ac:spMkLst>
            <pc:docMk/>
            <pc:sldMk cId="469854011" sldId="260"/>
            <ac:spMk id="202" creationId="{659C76E4-57EB-4855-984F-1D09026EE30C}"/>
          </ac:spMkLst>
        </pc:spChg>
        <pc:spChg chg="add mod">
          <ac:chgData name="Tapan Pratap" userId="9ac06455-d255-4523-b593-c1169c8dde41" providerId="ADAL" clId="{6D2563BD-0900-4499-8211-E246A60F8993}" dt="2020-08-18T18:53:00.313" v="1600" actId="20577"/>
          <ac:spMkLst>
            <pc:docMk/>
            <pc:sldMk cId="469854011" sldId="260"/>
            <ac:spMk id="204" creationId="{0778E106-6B20-4CEF-88A2-9B22ECA9B0AA}"/>
          </ac:spMkLst>
        </pc:spChg>
        <pc:spChg chg="add mod">
          <ac:chgData name="Tapan Pratap" userId="9ac06455-d255-4523-b593-c1169c8dde41" providerId="ADAL" clId="{6D2563BD-0900-4499-8211-E246A60F8993}" dt="2020-08-18T18:54:20.402" v="1636" actId="20577"/>
          <ac:spMkLst>
            <pc:docMk/>
            <pc:sldMk cId="469854011" sldId="260"/>
            <ac:spMk id="206" creationId="{9DB12D4B-E381-4A3D-8030-75A3422008A8}"/>
          </ac:spMkLst>
        </pc:spChg>
        <pc:spChg chg="add mod">
          <ac:chgData name="Tapan Pratap" userId="9ac06455-d255-4523-b593-c1169c8dde41" providerId="ADAL" clId="{6D2563BD-0900-4499-8211-E246A60F8993}" dt="2020-08-18T18:54:45.938" v="1651" actId="20577"/>
          <ac:spMkLst>
            <pc:docMk/>
            <pc:sldMk cId="469854011" sldId="260"/>
            <ac:spMk id="208" creationId="{FD3F90AE-A19F-4AFE-9379-77704BD80290}"/>
          </ac:spMkLst>
        </pc:spChg>
        <pc:spChg chg="add mod">
          <ac:chgData name="Tapan Pratap" userId="9ac06455-d255-4523-b593-c1169c8dde41" providerId="ADAL" clId="{6D2563BD-0900-4499-8211-E246A60F8993}" dt="2020-08-18T18:55:07.329" v="1697" actId="20577"/>
          <ac:spMkLst>
            <pc:docMk/>
            <pc:sldMk cId="469854011" sldId="260"/>
            <ac:spMk id="210" creationId="{F19AF2B7-3BF4-4E8A-8F3A-6FF1CC056BEE}"/>
          </ac:spMkLst>
        </pc:spChg>
        <pc:grpChg chg="add mod">
          <ac:chgData name="Tapan Pratap" userId="9ac06455-d255-4523-b593-c1169c8dde41" providerId="ADAL" clId="{6D2563BD-0900-4499-8211-E246A60F8993}" dt="2020-08-18T18:50:15.814" v="1528" actId="1035"/>
          <ac:grpSpMkLst>
            <pc:docMk/>
            <pc:sldMk cId="469854011" sldId="260"/>
            <ac:grpSpMk id="4" creationId="{5A9833ED-323D-41EB-8372-7470BC1094A2}"/>
          </ac:grpSpMkLst>
        </pc:grpChg>
        <pc:grpChg chg="mod">
          <ac:chgData name="Tapan Pratap" userId="9ac06455-d255-4523-b593-c1169c8dde41" providerId="ADAL" clId="{6D2563BD-0900-4499-8211-E246A60F8993}" dt="2020-08-18T18:30:31.810" v="728"/>
          <ac:grpSpMkLst>
            <pc:docMk/>
            <pc:sldMk cId="469854011" sldId="260"/>
            <ac:grpSpMk id="6" creationId="{9A20BA8A-9E9F-4323-8C9A-B69D27600945}"/>
          </ac:grpSpMkLst>
        </pc:grpChg>
        <pc:grpChg chg="mod">
          <ac:chgData name="Tapan Pratap" userId="9ac06455-d255-4523-b593-c1169c8dde41" providerId="ADAL" clId="{6D2563BD-0900-4499-8211-E246A60F8993}" dt="2020-08-18T18:30:31.810" v="728"/>
          <ac:grpSpMkLst>
            <pc:docMk/>
            <pc:sldMk cId="469854011" sldId="260"/>
            <ac:grpSpMk id="7" creationId="{844FCA31-99A5-4024-A569-2EAF845B1DDB}"/>
          </ac:grpSpMkLst>
        </pc:grpChg>
        <pc:grpChg chg="mod">
          <ac:chgData name="Tapan Pratap" userId="9ac06455-d255-4523-b593-c1169c8dde41" providerId="ADAL" clId="{6D2563BD-0900-4499-8211-E246A60F8993}" dt="2020-08-18T18:30:31.810" v="728"/>
          <ac:grpSpMkLst>
            <pc:docMk/>
            <pc:sldMk cId="469854011" sldId="260"/>
            <ac:grpSpMk id="8" creationId="{ACCB3B7C-72D1-45AB-ACBD-825B1DA71720}"/>
          </ac:grpSpMkLst>
        </pc:grpChg>
        <pc:grpChg chg="mod">
          <ac:chgData name="Tapan Pratap" userId="9ac06455-d255-4523-b593-c1169c8dde41" providerId="ADAL" clId="{6D2563BD-0900-4499-8211-E246A60F8993}" dt="2020-08-18T18:30:31.810" v="728"/>
          <ac:grpSpMkLst>
            <pc:docMk/>
            <pc:sldMk cId="469854011" sldId="260"/>
            <ac:grpSpMk id="15" creationId="{03111D60-9498-442D-A671-648B43D3C3EE}"/>
          </ac:grpSpMkLst>
        </pc:grpChg>
        <pc:cxnChg chg="add mod">
          <ac:chgData name="Tapan Pratap" userId="9ac06455-d255-4523-b593-c1169c8dde41" providerId="ADAL" clId="{6D2563BD-0900-4499-8211-E246A60F8993}" dt="2020-08-18T18:43:19.327" v="1090" actId="207"/>
          <ac:cxnSpMkLst>
            <pc:docMk/>
            <pc:sldMk cId="469854011" sldId="260"/>
            <ac:cxnSpMk id="3" creationId="{EE5BCE30-9659-4D54-A076-DA2DE39E36C7}"/>
          </ac:cxnSpMkLst>
        </pc:cxnChg>
        <pc:cxnChg chg="add del mod">
          <ac:chgData name="Tapan Pratap" userId="9ac06455-d255-4523-b593-c1169c8dde41" providerId="ADAL" clId="{6D2563BD-0900-4499-8211-E246A60F8993}" dt="2020-08-18T18:39:19.262" v="784"/>
          <ac:cxnSpMkLst>
            <pc:docMk/>
            <pc:sldMk cId="469854011" sldId="260"/>
            <ac:cxnSpMk id="137" creationId="{A2EC9ECA-A8E9-4611-AB70-F627530C8825}"/>
          </ac:cxnSpMkLst>
        </pc:cxnChg>
        <pc:cxnChg chg="add del mod">
          <ac:chgData name="Tapan Pratap" userId="9ac06455-d255-4523-b593-c1169c8dde41" providerId="ADAL" clId="{6D2563BD-0900-4499-8211-E246A60F8993}" dt="2020-08-18T18:39:19.262" v="784"/>
          <ac:cxnSpMkLst>
            <pc:docMk/>
            <pc:sldMk cId="469854011" sldId="260"/>
            <ac:cxnSpMk id="155" creationId="{35806907-6438-4A07-8B97-A40733EB053B}"/>
          </ac:cxnSpMkLst>
        </pc:cxnChg>
        <pc:cxnChg chg="add del mod">
          <ac:chgData name="Tapan Pratap" userId="9ac06455-d255-4523-b593-c1169c8dde41" providerId="ADAL" clId="{6D2563BD-0900-4499-8211-E246A60F8993}" dt="2020-08-18T18:39:19.262" v="784"/>
          <ac:cxnSpMkLst>
            <pc:docMk/>
            <pc:sldMk cId="469854011" sldId="260"/>
            <ac:cxnSpMk id="156" creationId="{668FB872-BDF2-420A-A354-85D42F3D936B}"/>
          </ac:cxnSpMkLst>
        </pc:cxnChg>
        <pc:cxnChg chg="add del mod">
          <ac:chgData name="Tapan Pratap" userId="9ac06455-d255-4523-b593-c1169c8dde41" providerId="ADAL" clId="{6D2563BD-0900-4499-8211-E246A60F8993}" dt="2020-08-18T18:39:26.719" v="786"/>
          <ac:cxnSpMkLst>
            <pc:docMk/>
            <pc:sldMk cId="469854011" sldId="260"/>
            <ac:cxnSpMk id="158" creationId="{D3C2979D-F29F-432E-BF87-2CE302889EF5}"/>
          </ac:cxnSpMkLst>
        </pc:cxnChg>
        <pc:cxnChg chg="add del mod">
          <ac:chgData name="Tapan Pratap" userId="9ac06455-d255-4523-b593-c1169c8dde41" providerId="ADAL" clId="{6D2563BD-0900-4499-8211-E246A60F8993}" dt="2020-08-18T18:39:26.719" v="786"/>
          <ac:cxnSpMkLst>
            <pc:docMk/>
            <pc:sldMk cId="469854011" sldId="260"/>
            <ac:cxnSpMk id="176" creationId="{2EC1CA74-6F91-4485-8BA5-7E20F1C2EEE9}"/>
          </ac:cxnSpMkLst>
        </pc:cxnChg>
        <pc:cxnChg chg="add del mod">
          <ac:chgData name="Tapan Pratap" userId="9ac06455-d255-4523-b593-c1169c8dde41" providerId="ADAL" clId="{6D2563BD-0900-4499-8211-E246A60F8993}" dt="2020-08-18T18:39:26.719" v="786"/>
          <ac:cxnSpMkLst>
            <pc:docMk/>
            <pc:sldMk cId="469854011" sldId="260"/>
            <ac:cxnSpMk id="177" creationId="{22394EA7-EA9D-4D3D-B6B9-914EE005C6CF}"/>
          </ac:cxnSpMkLst>
        </pc:cxnChg>
        <pc:cxnChg chg="add mod">
          <ac:chgData name="Tapan Pratap" userId="9ac06455-d255-4523-b593-c1169c8dde41" providerId="ADAL" clId="{6D2563BD-0900-4499-8211-E246A60F8993}" dt="2020-08-18T18:43:19.327" v="1090" actId="207"/>
          <ac:cxnSpMkLst>
            <pc:docMk/>
            <pc:sldMk cId="469854011" sldId="260"/>
            <ac:cxnSpMk id="180" creationId="{0B4C76A0-F924-405B-ABCB-E0E9A9AC86DC}"/>
          </ac:cxnSpMkLst>
        </pc:cxnChg>
        <pc:cxnChg chg="add mod">
          <ac:chgData name="Tapan Pratap" userId="9ac06455-d255-4523-b593-c1169c8dde41" providerId="ADAL" clId="{6D2563BD-0900-4499-8211-E246A60F8993}" dt="2020-08-18T18:43:19.327" v="1090" actId="207"/>
          <ac:cxnSpMkLst>
            <pc:docMk/>
            <pc:sldMk cId="469854011" sldId="260"/>
            <ac:cxnSpMk id="182" creationId="{F11FE66A-18E5-4108-B73E-E7A390C6DA05}"/>
          </ac:cxnSpMkLst>
        </pc:cxnChg>
      </pc:sldChg>
      <pc:sldChg chg="delSp modSp mod">
        <pc:chgData name="Tapan Pratap" userId="9ac06455-d255-4523-b593-c1169c8dde41" providerId="ADAL" clId="{6D2563BD-0900-4499-8211-E246A60F8993}" dt="2020-08-18T13:41:31.141" v="688" actId="404"/>
        <pc:sldMkLst>
          <pc:docMk/>
          <pc:sldMk cId="2116264036" sldId="286"/>
        </pc:sldMkLst>
        <pc:spChg chg="mod">
          <ac:chgData name="Tapan Pratap" userId="9ac06455-d255-4523-b593-c1169c8dde41" providerId="ADAL" clId="{6D2563BD-0900-4499-8211-E246A60F8993}" dt="2020-08-18T12:33:26.086" v="18" actId="20577"/>
          <ac:spMkLst>
            <pc:docMk/>
            <pc:sldMk cId="2116264036" sldId="286"/>
            <ac:spMk id="4" creationId="{85A71406-A856-4584-9C5E-4190FBB43F72}"/>
          </ac:spMkLst>
        </pc:spChg>
        <pc:spChg chg="mod">
          <ac:chgData name="Tapan Pratap" userId="9ac06455-d255-4523-b593-c1169c8dde41" providerId="ADAL" clId="{6D2563BD-0900-4499-8211-E246A60F8993}" dt="2020-08-18T13:41:31.141" v="688" actId="404"/>
          <ac:spMkLst>
            <pc:docMk/>
            <pc:sldMk cId="2116264036" sldId="286"/>
            <ac:spMk id="10" creationId="{AD6F5FAE-BF27-418F-8F14-FB2B0B99F32A}"/>
          </ac:spMkLst>
        </pc:spChg>
        <pc:picChg chg="del">
          <ac:chgData name="Tapan Pratap" userId="9ac06455-d255-4523-b593-c1169c8dde41" providerId="ADAL" clId="{6D2563BD-0900-4499-8211-E246A60F8993}" dt="2020-08-18T13:40:08.336" v="683" actId="478"/>
          <ac:picMkLst>
            <pc:docMk/>
            <pc:sldMk cId="2116264036" sldId="286"/>
            <ac:picMk id="12" creationId="{0276C3F6-46D2-459E-AF15-795D0ED482F1}"/>
          </ac:picMkLst>
        </pc:picChg>
        <pc:picChg chg="del">
          <ac:chgData name="Tapan Pratap" userId="9ac06455-d255-4523-b593-c1169c8dde41" providerId="ADAL" clId="{6D2563BD-0900-4499-8211-E246A60F8993}" dt="2020-08-18T13:40:08.336" v="683" actId="478"/>
          <ac:picMkLst>
            <pc:docMk/>
            <pc:sldMk cId="2116264036" sldId="286"/>
            <ac:picMk id="14" creationId="{7CFC530F-EE6E-4683-9CE4-1D98395659FC}"/>
          </ac:picMkLst>
        </pc:picChg>
      </pc:sldChg>
      <pc:sldChg chg="addSp delSp modSp add mod ord">
        <pc:chgData name="Tapan Pratap" userId="9ac06455-d255-4523-b593-c1169c8dde41" providerId="ADAL" clId="{6D2563BD-0900-4499-8211-E246A60F8993}" dt="2020-08-19T04:56:43.154" v="4310"/>
        <pc:sldMkLst>
          <pc:docMk/>
          <pc:sldMk cId="1559406859" sldId="287"/>
        </pc:sldMkLst>
        <pc:spChg chg="add del mod">
          <ac:chgData name="Tapan Pratap" userId="9ac06455-d255-4523-b593-c1169c8dde41" providerId="ADAL" clId="{6D2563BD-0900-4499-8211-E246A60F8993}" dt="2020-08-18T19:10:43.085" v="2120" actId="478"/>
          <ac:spMkLst>
            <pc:docMk/>
            <pc:sldMk cId="1559406859" sldId="287"/>
            <ac:spMk id="3" creationId="{D1F001C2-8165-4F9C-8A89-0C7FBA715C9E}"/>
          </ac:spMkLst>
        </pc:spChg>
        <pc:spChg chg="mod">
          <ac:chgData name="Tapan Pratap" userId="9ac06455-d255-4523-b593-c1169c8dde41" providerId="ADAL" clId="{6D2563BD-0900-4499-8211-E246A60F8993}" dt="2020-08-18T13:09:55.668" v="645" actId="20577"/>
          <ac:spMkLst>
            <pc:docMk/>
            <pc:sldMk cId="1559406859" sldId="287"/>
            <ac:spMk id="4" creationId="{85A71406-A856-4584-9C5E-4190FBB43F72}"/>
          </ac:spMkLst>
        </pc:spChg>
        <pc:spChg chg="add del mod">
          <ac:chgData name="Tapan Pratap" userId="9ac06455-d255-4523-b593-c1169c8dde41" providerId="ADAL" clId="{6D2563BD-0900-4499-8211-E246A60F8993}" dt="2020-08-18T19:09:24.785" v="2035" actId="478"/>
          <ac:spMkLst>
            <pc:docMk/>
            <pc:sldMk cId="1559406859" sldId="287"/>
            <ac:spMk id="5" creationId="{F33FBF5A-2D78-4FFD-9943-87D8A4F6BFB7}"/>
          </ac:spMkLst>
        </pc:spChg>
        <pc:spChg chg="del">
          <ac:chgData name="Tapan Pratap" userId="9ac06455-d255-4523-b593-c1169c8dde41" providerId="ADAL" clId="{6D2563BD-0900-4499-8211-E246A60F8993}" dt="2020-08-18T12:34:47.186" v="73" actId="478"/>
          <ac:spMkLst>
            <pc:docMk/>
            <pc:sldMk cId="1559406859" sldId="287"/>
            <ac:spMk id="6" creationId="{A5B4D0DE-C7D2-47BF-A856-6118677A00D3}"/>
          </ac:spMkLst>
        </pc:spChg>
        <pc:spChg chg="add del mod">
          <ac:chgData name="Tapan Pratap" userId="9ac06455-d255-4523-b593-c1169c8dde41" providerId="ADAL" clId="{6D2563BD-0900-4499-8211-E246A60F8993}" dt="2020-08-18T19:11:35.614" v="2199" actId="478"/>
          <ac:spMkLst>
            <pc:docMk/>
            <pc:sldMk cId="1559406859" sldId="287"/>
            <ac:spMk id="7" creationId="{F624F427-66A6-4830-B952-53BA059C2D18}"/>
          </ac:spMkLst>
        </pc:spChg>
        <pc:spChg chg="del">
          <ac:chgData name="Tapan Pratap" userId="9ac06455-d255-4523-b593-c1169c8dde41" providerId="ADAL" clId="{6D2563BD-0900-4499-8211-E246A60F8993}" dt="2020-08-18T12:34:47.186" v="73" actId="478"/>
          <ac:spMkLst>
            <pc:docMk/>
            <pc:sldMk cId="1559406859" sldId="287"/>
            <ac:spMk id="8" creationId="{0C37BEFD-DBF7-40DB-913F-1F00A79FDDE0}"/>
          </ac:spMkLst>
        </pc:spChg>
        <pc:spChg chg="del mod">
          <ac:chgData name="Tapan Pratap" userId="9ac06455-d255-4523-b593-c1169c8dde41" providerId="ADAL" clId="{6D2563BD-0900-4499-8211-E246A60F8993}" dt="2020-08-18T19:10:45.412" v="2121" actId="478"/>
          <ac:spMkLst>
            <pc:docMk/>
            <pc:sldMk cId="1559406859" sldId="287"/>
            <ac:spMk id="10" creationId="{AD6F5FAE-BF27-418F-8F14-FB2B0B99F32A}"/>
          </ac:spMkLst>
        </pc:spChg>
        <pc:spChg chg="add del mod">
          <ac:chgData name="Tapan Pratap" userId="9ac06455-d255-4523-b593-c1169c8dde41" providerId="ADAL" clId="{6D2563BD-0900-4499-8211-E246A60F8993}" dt="2020-08-18T19:11:11.641" v="2135"/>
          <ac:spMkLst>
            <pc:docMk/>
            <pc:sldMk cId="1559406859" sldId="287"/>
            <ac:spMk id="13" creationId="{52889C2D-CFDD-4417-935E-5AA93DB26A3D}"/>
          </ac:spMkLst>
        </pc:spChg>
        <pc:spChg chg="mod">
          <ac:chgData name="Tapan Pratap" userId="9ac06455-d255-4523-b593-c1169c8dde41" providerId="ADAL" clId="{6D2563BD-0900-4499-8211-E246A60F8993}" dt="2020-08-18T19:11:10.280" v="2134"/>
          <ac:spMkLst>
            <pc:docMk/>
            <pc:sldMk cId="1559406859" sldId="287"/>
            <ac:spMk id="19" creationId="{BA7BDD06-04F5-46B2-9415-29A070560793}"/>
          </ac:spMkLst>
        </pc:spChg>
        <pc:spChg chg="mod">
          <ac:chgData name="Tapan Pratap" userId="9ac06455-d255-4523-b593-c1169c8dde41" providerId="ADAL" clId="{6D2563BD-0900-4499-8211-E246A60F8993}" dt="2020-08-18T19:11:10.280" v="2134"/>
          <ac:spMkLst>
            <pc:docMk/>
            <pc:sldMk cId="1559406859" sldId="287"/>
            <ac:spMk id="20" creationId="{22C45581-3225-4F79-B1D6-5B3F6B1BC553}"/>
          </ac:spMkLst>
        </pc:spChg>
        <pc:spChg chg="mod">
          <ac:chgData name="Tapan Pratap" userId="9ac06455-d255-4523-b593-c1169c8dde41" providerId="ADAL" clId="{6D2563BD-0900-4499-8211-E246A60F8993}" dt="2020-08-18T19:11:10.280" v="2134"/>
          <ac:spMkLst>
            <pc:docMk/>
            <pc:sldMk cId="1559406859" sldId="287"/>
            <ac:spMk id="21" creationId="{07B9F534-D49D-4C1D-998A-7154FAF37E2E}"/>
          </ac:spMkLst>
        </pc:spChg>
        <pc:spChg chg="mod">
          <ac:chgData name="Tapan Pratap" userId="9ac06455-d255-4523-b593-c1169c8dde41" providerId="ADAL" clId="{6D2563BD-0900-4499-8211-E246A60F8993}" dt="2020-08-18T19:11:10.280" v="2134"/>
          <ac:spMkLst>
            <pc:docMk/>
            <pc:sldMk cId="1559406859" sldId="287"/>
            <ac:spMk id="22" creationId="{46A09A6D-1E4D-427B-A77B-742157DE06DF}"/>
          </ac:spMkLst>
        </pc:spChg>
        <pc:spChg chg="mod">
          <ac:chgData name="Tapan Pratap" userId="9ac06455-d255-4523-b593-c1169c8dde41" providerId="ADAL" clId="{6D2563BD-0900-4499-8211-E246A60F8993}" dt="2020-08-18T19:11:10.280" v="2134"/>
          <ac:spMkLst>
            <pc:docMk/>
            <pc:sldMk cId="1559406859" sldId="287"/>
            <ac:spMk id="23" creationId="{B3A59515-F6F6-49E9-AFD5-687AB80437A4}"/>
          </ac:spMkLst>
        </pc:spChg>
        <pc:spChg chg="mod">
          <ac:chgData name="Tapan Pratap" userId="9ac06455-d255-4523-b593-c1169c8dde41" providerId="ADAL" clId="{6D2563BD-0900-4499-8211-E246A60F8993}" dt="2020-08-18T19:11:10.280" v="2134"/>
          <ac:spMkLst>
            <pc:docMk/>
            <pc:sldMk cId="1559406859" sldId="287"/>
            <ac:spMk id="24" creationId="{CDE334C6-FF2C-40AA-A6EF-E12FFB6168C2}"/>
          </ac:spMkLst>
        </pc:spChg>
        <pc:spChg chg="mod">
          <ac:chgData name="Tapan Pratap" userId="9ac06455-d255-4523-b593-c1169c8dde41" providerId="ADAL" clId="{6D2563BD-0900-4499-8211-E246A60F8993}" dt="2020-08-18T19:11:10.280" v="2134"/>
          <ac:spMkLst>
            <pc:docMk/>
            <pc:sldMk cId="1559406859" sldId="287"/>
            <ac:spMk id="26" creationId="{0D25FEDF-DA68-433D-98D7-E849DFD717AC}"/>
          </ac:spMkLst>
        </pc:spChg>
        <pc:spChg chg="mod">
          <ac:chgData name="Tapan Pratap" userId="9ac06455-d255-4523-b593-c1169c8dde41" providerId="ADAL" clId="{6D2563BD-0900-4499-8211-E246A60F8993}" dt="2020-08-18T19:11:10.280" v="2134"/>
          <ac:spMkLst>
            <pc:docMk/>
            <pc:sldMk cId="1559406859" sldId="287"/>
            <ac:spMk id="27" creationId="{40C55CE2-D992-4B21-BC18-EB9268BC9125}"/>
          </ac:spMkLst>
        </pc:spChg>
        <pc:spChg chg="mod">
          <ac:chgData name="Tapan Pratap" userId="9ac06455-d255-4523-b593-c1169c8dde41" providerId="ADAL" clId="{6D2563BD-0900-4499-8211-E246A60F8993}" dt="2020-08-18T19:11:10.280" v="2134"/>
          <ac:spMkLst>
            <pc:docMk/>
            <pc:sldMk cId="1559406859" sldId="287"/>
            <ac:spMk id="28" creationId="{D46313FD-A985-49EB-955E-D4B910EAF178}"/>
          </ac:spMkLst>
        </pc:spChg>
        <pc:spChg chg="mod">
          <ac:chgData name="Tapan Pratap" userId="9ac06455-d255-4523-b593-c1169c8dde41" providerId="ADAL" clId="{6D2563BD-0900-4499-8211-E246A60F8993}" dt="2020-08-18T19:11:10.280" v="2134"/>
          <ac:spMkLst>
            <pc:docMk/>
            <pc:sldMk cId="1559406859" sldId="287"/>
            <ac:spMk id="29" creationId="{27B9C38D-9768-4DE1-A4F2-8372732D04E5}"/>
          </ac:spMkLst>
        </pc:spChg>
        <pc:spChg chg="mod">
          <ac:chgData name="Tapan Pratap" userId="9ac06455-d255-4523-b593-c1169c8dde41" providerId="ADAL" clId="{6D2563BD-0900-4499-8211-E246A60F8993}" dt="2020-08-18T19:11:10.280" v="2134"/>
          <ac:spMkLst>
            <pc:docMk/>
            <pc:sldMk cId="1559406859" sldId="287"/>
            <ac:spMk id="30" creationId="{615CDFFB-4360-457D-89AF-1AD440B6EE3E}"/>
          </ac:spMkLst>
        </pc:spChg>
        <pc:spChg chg="mod">
          <ac:chgData name="Tapan Pratap" userId="9ac06455-d255-4523-b593-c1169c8dde41" providerId="ADAL" clId="{6D2563BD-0900-4499-8211-E246A60F8993}" dt="2020-08-18T19:11:10.280" v="2134"/>
          <ac:spMkLst>
            <pc:docMk/>
            <pc:sldMk cId="1559406859" sldId="287"/>
            <ac:spMk id="31" creationId="{540BD01C-EC6F-4F59-BA8E-5378F8B9A8CF}"/>
          </ac:spMkLst>
        </pc:spChg>
        <pc:spChg chg="mod">
          <ac:chgData name="Tapan Pratap" userId="9ac06455-d255-4523-b593-c1169c8dde41" providerId="ADAL" clId="{6D2563BD-0900-4499-8211-E246A60F8993}" dt="2020-08-18T19:11:10.280" v="2134"/>
          <ac:spMkLst>
            <pc:docMk/>
            <pc:sldMk cId="1559406859" sldId="287"/>
            <ac:spMk id="32" creationId="{2B29D07A-A787-46A7-BA65-965FFE84A164}"/>
          </ac:spMkLst>
        </pc:spChg>
        <pc:spChg chg="mod">
          <ac:chgData name="Tapan Pratap" userId="9ac06455-d255-4523-b593-c1169c8dde41" providerId="ADAL" clId="{6D2563BD-0900-4499-8211-E246A60F8993}" dt="2020-08-18T19:11:10.280" v="2134"/>
          <ac:spMkLst>
            <pc:docMk/>
            <pc:sldMk cId="1559406859" sldId="287"/>
            <ac:spMk id="33" creationId="{3D340FA2-5806-42F9-9823-6E5FDA913150}"/>
          </ac:spMkLst>
        </pc:spChg>
        <pc:spChg chg="mod">
          <ac:chgData name="Tapan Pratap" userId="9ac06455-d255-4523-b593-c1169c8dde41" providerId="ADAL" clId="{6D2563BD-0900-4499-8211-E246A60F8993}" dt="2020-08-18T19:11:10.280" v="2134"/>
          <ac:spMkLst>
            <pc:docMk/>
            <pc:sldMk cId="1559406859" sldId="287"/>
            <ac:spMk id="34" creationId="{F6F66B48-6056-4F90-8EF4-EDAFEC4CC28A}"/>
          </ac:spMkLst>
        </pc:spChg>
        <pc:spChg chg="mod">
          <ac:chgData name="Tapan Pratap" userId="9ac06455-d255-4523-b593-c1169c8dde41" providerId="ADAL" clId="{6D2563BD-0900-4499-8211-E246A60F8993}" dt="2020-08-18T19:11:10.280" v="2134"/>
          <ac:spMkLst>
            <pc:docMk/>
            <pc:sldMk cId="1559406859" sldId="287"/>
            <ac:spMk id="35" creationId="{39AD8175-8367-4059-966C-D31CCBE5DC7E}"/>
          </ac:spMkLst>
        </pc:spChg>
        <pc:spChg chg="mod">
          <ac:chgData name="Tapan Pratap" userId="9ac06455-d255-4523-b593-c1169c8dde41" providerId="ADAL" clId="{6D2563BD-0900-4499-8211-E246A60F8993}" dt="2020-08-18T19:11:10.280" v="2134"/>
          <ac:spMkLst>
            <pc:docMk/>
            <pc:sldMk cId="1559406859" sldId="287"/>
            <ac:spMk id="36" creationId="{C5025708-D871-4517-BF80-328586EDA3B2}"/>
          </ac:spMkLst>
        </pc:spChg>
        <pc:spChg chg="mod">
          <ac:chgData name="Tapan Pratap" userId="9ac06455-d255-4523-b593-c1169c8dde41" providerId="ADAL" clId="{6D2563BD-0900-4499-8211-E246A60F8993}" dt="2020-08-18T19:11:10.280" v="2134"/>
          <ac:spMkLst>
            <pc:docMk/>
            <pc:sldMk cId="1559406859" sldId="287"/>
            <ac:spMk id="37" creationId="{42098DA1-9ADF-4C82-90EB-794526407D94}"/>
          </ac:spMkLst>
        </pc:spChg>
        <pc:spChg chg="mod">
          <ac:chgData name="Tapan Pratap" userId="9ac06455-d255-4523-b593-c1169c8dde41" providerId="ADAL" clId="{6D2563BD-0900-4499-8211-E246A60F8993}" dt="2020-08-18T19:11:10.280" v="2134"/>
          <ac:spMkLst>
            <pc:docMk/>
            <pc:sldMk cId="1559406859" sldId="287"/>
            <ac:spMk id="38" creationId="{AE0F1142-9BAE-456B-9460-DC1004E70A63}"/>
          </ac:spMkLst>
        </pc:spChg>
        <pc:spChg chg="mod">
          <ac:chgData name="Tapan Pratap" userId="9ac06455-d255-4523-b593-c1169c8dde41" providerId="ADAL" clId="{6D2563BD-0900-4499-8211-E246A60F8993}" dt="2020-08-18T19:11:10.280" v="2134"/>
          <ac:spMkLst>
            <pc:docMk/>
            <pc:sldMk cId="1559406859" sldId="287"/>
            <ac:spMk id="39" creationId="{46533BBD-32C0-47F8-8998-BB59254B03BA}"/>
          </ac:spMkLst>
        </pc:spChg>
        <pc:spChg chg="mod">
          <ac:chgData name="Tapan Pratap" userId="9ac06455-d255-4523-b593-c1169c8dde41" providerId="ADAL" clId="{6D2563BD-0900-4499-8211-E246A60F8993}" dt="2020-08-18T19:11:10.280" v="2134"/>
          <ac:spMkLst>
            <pc:docMk/>
            <pc:sldMk cId="1559406859" sldId="287"/>
            <ac:spMk id="40" creationId="{F7E3558E-E7EE-4435-97A5-A2972A511773}"/>
          </ac:spMkLst>
        </pc:spChg>
        <pc:spChg chg="mod">
          <ac:chgData name="Tapan Pratap" userId="9ac06455-d255-4523-b593-c1169c8dde41" providerId="ADAL" clId="{6D2563BD-0900-4499-8211-E246A60F8993}" dt="2020-08-18T19:11:10.280" v="2134"/>
          <ac:spMkLst>
            <pc:docMk/>
            <pc:sldMk cId="1559406859" sldId="287"/>
            <ac:spMk id="41" creationId="{A2332DF4-0E09-4037-9BDE-DBE187F9A215}"/>
          </ac:spMkLst>
        </pc:spChg>
        <pc:spChg chg="mod">
          <ac:chgData name="Tapan Pratap" userId="9ac06455-d255-4523-b593-c1169c8dde41" providerId="ADAL" clId="{6D2563BD-0900-4499-8211-E246A60F8993}" dt="2020-08-18T19:11:10.280" v="2134"/>
          <ac:spMkLst>
            <pc:docMk/>
            <pc:sldMk cId="1559406859" sldId="287"/>
            <ac:spMk id="42" creationId="{0A7A807D-0576-4FA5-B1C5-3B0D89FB43FC}"/>
          </ac:spMkLst>
        </pc:spChg>
        <pc:spChg chg="mod">
          <ac:chgData name="Tapan Pratap" userId="9ac06455-d255-4523-b593-c1169c8dde41" providerId="ADAL" clId="{6D2563BD-0900-4499-8211-E246A60F8993}" dt="2020-08-18T19:11:10.280" v="2134"/>
          <ac:spMkLst>
            <pc:docMk/>
            <pc:sldMk cId="1559406859" sldId="287"/>
            <ac:spMk id="43" creationId="{41AC5130-F6F3-4711-BA04-5B5503839278}"/>
          </ac:spMkLst>
        </pc:spChg>
        <pc:spChg chg="mod">
          <ac:chgData name="Tapan Pratap" userId="9ac06455-d255-4523-b593-c1169c8dde41" providerId="ADAL" clId="{6D2563BD-0900-4499-8211-E246A60F8993}" dt="2020-08-18T19:11:10.280" v="2134"/>
          <ac:spMkLst>
            <pc:docMk/>
            <pc:sldMk cId="1559406859" sldId="287"/>
            <ac:spMk id="44" creationId="{AB5245E5-7EF3-40DA-929C-80BC7EA23F8D}"/>
          </ac:spMkLst>
        </pc:spChg>
        <pc:spChg chg="mod">
          <ac:chgData name="Tapan Pratap" userId="9ac06455-d255-4523-b593-c1169c8dde41" providerId="ADAL" clId="{6D2563BD-0900-4499-8211-E246A60F8993}" dt="2020-08-18T19:11:10.280" v="2134"/>
          <ac:spMkLst>
            <pc:docMk/>
            <pc:sldMk cId="1559406859" sldId="287"/>
            <ac:spMk id="45" creationId="{BC433786-E289-4685-B810-63D37CFD97B2}"/>
          </ac:spMkLst>
        </pc:spChg>
        <pc:spChg chg="mod">
          <ac:chgData name="Tapan Pratap" userId="9ac06455-d255-4523-b593-c1169c8dde41" providerId="ADAL" clId="{6D2563BD-0900-4499-8211-E246A60F8993}" dt="2020-08-18T19:11:10.280" v="2134"/>
          <ac:spMkLst>
            <pc:docMk/>
            <pc:sldMk cId="1559406859" sldId="287"/>
            <ac:spMk id="46" creationId="{525F1395-9729-4FFD-AA16-761FE757DD83}"/>
          </ac:spMkLst>
        </pc:spChg>
        <pc:spChg chg="mod">
          <ac:chgData name="Tapan Pratap" userId="9ac06455-d255-4523-b593-c1169c8dde41" providerId="ADAL" clId="{6D2563BD-0900-4499-8211-E246A60F8993}" dt="2020-08-18T19:11:10.280" v="2134"/>
          <ac:spMkLst>
            <pc:docMk/>
            <pc:sldMk cId="1559406859" sldId="287"/>
            <ac:spMk id="47" creationId="{E6C735D8-25CD-47DB-909D-FECEB05EA05D}"/>
          </ac:spMkLst>
        </pc:spChg>
        <pc:spChg chg="mod">
          <ac:chgData name="Tapan Pratap" userId="9ac06455-d255-4523-b593-c1169c8dde41" providerId="ADAL" clId="{6D2563BD-0900-4499-8211-E246A60F8993}" dt="2020-08-18T19:11:10.280" v="2134"/>
          <ac:spMkLst>
            <pc:docMk/>
            <pc:sldMk cId="1559406859" sldId="287"/>
            <ac:spMk id="48" creationId="{F7520816-37F6-485B-AD82-69E75758887E}"/>
          </ac:spMkLst>
        </pc:spChg>
        <pc:spChg chg="mod">
          <ac:chgData name="Tapan Pratap" userId="9ac06455-d255-4523-b593-c1169c8dde41" providerId="ADAL" clId="{6D2563BD-0900-4499-8211-E246A60F8993}" dt="2020-08-18T19:11:10.280" v="2134"/>
          <ac:spMkLst>
            <pc:docMk/>
            <pc:sldMk cId="1559406859" sldId="287"/>
            <ac:spMk id="49" creationId="{10D326DF-5B2A-4B8E-83CA-0B2C44E785CE}"/>
          </ac:spMkLst>
        </pc:spChg>
        <pc:spChg chg="mod">
          <ac:chgData name="Tapan Pratap" userId="9ac06455-d255-4523-b593-c1169c8dde41" providerId="ADAL" clId="{6D2563BD-0900-4499-8211-E246A60F8993}" dt="2020-08-18T19:11:10.280" v="2134"/>
          <ac:spMkLst>
            <pc:docMk/>
            <pc:sldMk cId="1559406859" sldId="287"/>
            <ac:spMk id="50" creationId="{926ED513-74FF-4C07-83F6-F638AD099535}"/>
          </ac:spMkLst>
        </pc:spChg>
        <pc:spChg chg="mod">
          <ac:chgData name="Tapan Pratap" userId="9ac06455-d255-4523-b593-c1169c8dde41" providerId="ADAL" clId="{6D2563BD-0900-4499-8211-E246A60F8993}" dt="2020-08-18T19:11:10.280" v="2134"/>
          <ac:spMkLst>
            <pc:docMk/>
            <pc:sldMk cId="1559406859" sldId="287"/>
            <ac:spMk id="51" creationId="{6E8F4C3C-0BE0-40E8-B736-106F5B0617EF}"/>
          </ac:spMkLst>
        </pc:spChg>
        <pc:spChg chg="mod">
          <ac:chgData name="Tapan Pratap" userId="9ac06455-d255-4523-b593-c1169c8dde41" providerId="ADAL" clId="{6D2563BD-0900-4499-8211-E246A60F8993}" dt="2020-08-18T19:11:10.280" v="2134"/>
          <ac:spMkLst>
            <pc:docMk/>
            <pc:sldMk cId="1559406859" sldId="287"/>
            <ac:spMk id="52" creationId="{87F5AE43-9225-448C-BD34-3FF18805578C}"/>
          </ac:spMkLst>
        </pc:spChg>
        <pc:spChg chg="mod">
          <ac:chgData name="Tapan Pratap" userId="9ac06455-d255-4523-b593-c1169c8dde41" providerId="ADAL" clId="{6D2563BD-0900-4499-8211-E246A60F8993}" dt="2020-08-18T19:11:10.280" v="2134"/>
          <ac:spMkLst>
            <pc:docMk/>
            <pc:sldMk cId="1559406859" sldId="287"/>
            <ac:spMk id="53" creationId="{5111951D-485F-45D9-AD06-48CBE096BD0D}"/>
          </ac:spMkLst>
        </pc:spChg>
        <pc:spChg chg="mod">
          <ac:chgData name="Tapan Pratap" userId="9ac06455-d255-4523-b593-c1169c8dde41" providerId="ADAL" clId="{6D2563BD-0900-4499-8211-E246A60F8993}" dt="2020-08-18T19:11:10.280" v="2134"/>
          <ac:spMkLst>
            <pc:docMk/>
            <pc:sldMk cId="1559406859" sldId="287"/>
            <ac:spMk id="54" creationId="{3A2D943E-30B6-41CC-901F-0753EDDE3C6C}"/>
          </ac:spMkLst>
        </pc:spChg>
        <pc:spChg chg="mod">
          <ac:chgData name="Tapan Pratap" userId="9ac06455-d255-4523-b593-c1169c8dde41" providerId="ADAL" clId="{6D2563BD-0900-4499-8211-E246A60F8993}" dt="2020-08-18T19:11:10.280" v="2134"/>
          <ac:spMkLst>
            <pc:docMk/>
            <pc:sldMk cId="1559406859" sldId="287"/>
            <ac:spMk id="55" creationId="{1560D81A-27CA-449C-ACF8-7D9BEE1A8098}"/>
          </ac:spMkLst>
        </pc:spChg>
        <pc:spChg chg="mod">
          <ac:chgData name="Tapan Pratap" userId="9ac06455-d255-4523-b593-c1169c8dde41" providerId="ADAL" clId="{6D2563BD-0900-4499-8211-E246A60F8993}" dt="2020-08-18T19:11:10.280" v="2134"/>
          <ac:spMkLst>
            <pc:docMk/>
            <pc:sldMk cId="1559406859" sldId="287"/>
            <ac:spMk id="56" creationId="{0A98F463-E065-4443-9CE6-D00D59829837}"/>
          </ac:spMkLst>
        </pc:spChg>
        <pc:spChg chg="mod">
          <ac:chgData name="Tapan Pratap" userId="9ac06455-d255-4523-b593-c1169c8dde41" providerId="ADAL" clId="{6D2563BD-0900-4499-8211-E246A60F8993}" dt="2020-08-18T19:11:10.280" v="2134"/>
          <ac:spMkLst>
            <pc:docMk/>
            <pc:sldMk cId="1559406859" sldId="287"/>
            <ac:spMk id="57" creationId="{295ABD6F-9921-4679-9CE3-6DB81C451C35}"/>
          </ac:spMkLst>
        </pc:spChg>
        <pc:spChg chg="mod">
          <ac:chgData name="Tapan Pratap" userId="9ac06455-d255-4523-b593-c1169c8dde41" providerId="ADAL" clId="{6D2563BD-0900-4499-8211-E246A60F8993}" dt="2020-08-18T19:11:10.280" v="2134"/>
          <ac:spMkLst>
            <pc:docMk/>
            <pc:sldMk cId="1559406859" sldId="287"/>
            <ac:spMk id="58" creationId="{2CF033FB-EF15-49FB-8B61-1F23051D0A96}"/>
          </ac:spMkLst>
        </pc:spChg>
        <pc:spChg chg="mod">
          <ac:chgData name="Tapan Pratap" userId="9ac06455-d255-4523-b593-c1169c8dde41" providerId="ADAL" clId="{6D2563BD-0900-4499-8211-E246A60F8993}" dt="2020-08-18T19:11:10.280" v="2134"/>
          <ac:spMkLst>
            <pc:docMk/>
            <pc:sldMk cId="1559406859" sldId="287"/>
            <ac:spMk id="59" creationId="{C3CBB973-BEE0-4BE6-B7A3-DD750BA013BB}"/>
          </ac:spMkLst>
        </pc:spChg>
        <pc:spChg chg="mod">
          <ac:chgData name="Tapan Pratap" userId="9ac06455-d255-4523-b593-c1169c8dde41" providerId="ADAL" clId="{6D2563BD-0900-4499-8211-E246A60F8993}" dt="2020-08-18T19:11:10.280" v="2134"/>
          <ac:spMkLst>
            <pc:docMk/>
            <pc:sldMk cId="1559406859" sldId="287"/>
            <ac:spMk id="60" creationId="{578104CC-5FBB-46D2-BE26-B500BFDEB048}"/>
          </ac:spMkLst>
        </pc:spChg>
        <pc:spChg chg="mod">
          <ac:chgData name="Tapan Pratap" userId="9ac06455-d255-4523-b593-c1169c8dde41" providerId="ADAL" clId="{6D2563BD-0900-4499-8211-E246A60F8993}" dt="2020-08-18T19:11:10.280" v="2134"/>
          <ac:spMkLst>
            <pc:docMk/>
            <pc:sldMk cId="1559406859" sldId="287"/>
            <ac:spMk id="61" creationId="{73D4AB9D-EA97-474D-BAB5-EBD1BA9BAD26}"/>
          </ac:spMkLst>
        </pc:spChg>
        <pc:spChg chg="mod">
          <ac:chgData name="Tapan Pratap" userId="9ac06455-d255-4523-b593-c1169c8dde41" providerId="ADAL" clId="{6D2563BD-0900-4499-8211-E246A60F8993}" dt="2020-08-18T19:11:10.280" v="2134"/>
          <ac:spMkLst>
            <pc:docMk/>
            <pc:sldMk cId="1559406859" sldId="287"/>
            <ac:spMk id="62" creationId="{3D698BF9-5B60-43F1-A75F-3DEAD40B6E3B}"/>
          </ac:spMkLst>
        </pc:spChg>
        <pc:spChg chg="mod">
          <ac:chgData name="Tapan Pratap" userId="9ac06455-d255-4523-b593-c1169c8dde41" providerId="ADAL" clId="{6D2563BD-0900-4499-8211-E246A60F8993}" dt="2020-08-18T19:11:10.280" v="2134"/>
          <ac:spMkLst>
            <pc:docMk/>
            <pc:sldMk cId="1559406859" sldId="287"/>
            <ac:spMk id="63" creationId="{88FC670F-D015-434A-8E4E-63D073647DA5}"/>
          </ac:spMkLst>
        </pc:spChg>
        <pc:spChg chg="mod">
          <ac:chgData name="Tapan Pratap" userId="9ac06455-d255-4523-b593-c1169c8dde41" providerId="ADAL" clId="{6D2563BD-0900-4499-8211-E246A60F8993}" dt="2020-08-18T19:11:10.280" v="2134"/>
          <ac:spMkLst>
            <pc:docMk/>
            <pc:sldMk cId="1559406859" sldId="287"/>
            <ac:spMk id="64" creationId="{7390E8F7-5812-48D9-8000-7F2D8A32E6D6}"/>
          </ac:spMkLst>
        </pc:spChg>
        <pc:spChg chg="mod">
          <ac:chgData name="Tapan Pratap" userId="9ac06455-d255-4523-b593-c1169c8dde41" providerId="ADAL" clId="{6D2563BD-0900-4499-8211-E246A60F8993}" dt="2020-08-18T19:11:10.280" v="2134"/>
          <ac:spMkLst>
            <pc:docMk/>
            <pc:sldMk cId="1559406859" sldId="287"/>
            <ac:spMk id="65" creationId="{96CDCC08-B404-45B1-8E89-867A97B55EC8}"/>
          </ac:spMkLst>
        </pc:spChg>
        <pc:spChg chg="mod">
          <ac:chgData name="Tapan Pratap" userId="9ac06455-d255-4523-b593-c1169c8dde41" providerId="ADAL" clId="{6D2563BD-0900-4499-8211-E246A60F8993}" dt="2020-08-18T19:11:10.280" v="2134"/>
          <ac:spMkLst>
            <pc:docMk/>
            <pc:sldMk cId="1559406859" sldId="287"/>
            <ac:spMk id="66" creationId="{37D856BA-6DB1-41C4-8C6D-5EDA67A2E670}"/>
          </ac:spMkLst>
        </pc:spChg>
        <pc:spChg chg="mod">
          <ac:chgData name="Tapan Pratap" userId="9ac06455-d255-4523-b593-c1169c8dde41" providerId="ADAL" clId="{6D2563BD-0900-4499-8211-E246A60F8993}" dt="2020-08-18T19:11:10.280" v="2134"/>
          <ac:spMkLst>
            <pc:docMk/>
            <pc:sldMk cId="1559406859" sldId="287"/>
            <ac:spMk id="67" creationId="{072D811D-3678-453C-AD1F-895DC1516966}"/>
          </ac:spMkLst>
        </pc:spChg>
        <pc:spChg chg="mod">
          <ac:chgData name="Tapan Pratap" userId="9ac06455-d255-4523-b593-c1169c8dde41" providerId="ADAL" clId="{6D2563BD-0900-4499-8211-E246A60F8993}" dt="2020-08-18T19:11:10.280" v="2134"/>
          <ac:spMkLst>
            <pc:docMk/>
            <pc:sldMk cId="1559406859" sldId="287"/>
            <ac:spMk id="68" creationId="{DD15A768-732B-479D-A3D1-E1EFDC645EB7}"/>
          </ac:spMkLst>
        </pc:spChg>
        <pc:spChg chg="mod">
          <ac:chgData name="Tapan Pratap" userId="9ac06455-d255-4523-b593-c1169c8dde41" providerId="ADAL" clId="{6D2563BD-0900-4499-8211-E246A60F8993}" dt="2020-08-18T19:11:10.280" v="2134"/>
          <ac:spMkLst>
            <pc:docMk/>
            <pc:sldMk cId="1559406859" sldId="287"/>
            <ac:spMk id="69" creationId="{7ECAB3CB-3CFD-4972-B689-FBB921ABE935}"/>
          </ac:spMkLst>
        </pc:spChg>
        <pc:spChg chg="mod">
          <ac:chgData name="Tapan Pratap" userId="9ac06455-d255-4523-b593-c1169c8dde41" providerId="ADAL" clId="{6D2563BD-0900-4499-8211-E246A60F8993}" dt="2020-08-18T19:11:10.280" v="2134"/>
          <ac:spMkLst>
            <pc:docMk/>
            <pc:sldMk cId="1559406859" sldId="287"/>
            <ac:spMk id="70" creationId="{5FAE1ACB-6C49-44EC-BC6F-4D60E339C240}"/>
          </ac:spMkLst>
        </pc:spChg>
        <pc:spChg chg="mod">
          <ac:chgData name="Tapan Pratap" userId="9ac06455-d255-4523-b593-c1169c8dde41" providerId="ADAL" clId="{6D2563BD-0900-4499-8211-E246A60F8993}" dt="2020-08-18T19:11:10.280" v="2134"/>
          <ac:spMkLst>
            <pc:docMk/>
            <pc:sldMk cId="1559406859" sldId="287"/>
            <ac:spMk id="71" creationId="{4DE28B74-56EF-4546-8BCB-D2E12E9D2F38}"/>
          </ac:spMkLst>
        </pc:spChg>
        <pc:spChg chg="mod">
          <ac:chgData name="Tapan Pratap" userId="9ac06455-d255-4523-b593-c1169c8dde41" providerId="ADAL" clId="{6D2563BD-0900-4499-8211-E246A60F8993}" dt="2020-08-18T19:11:10.280" v="2134"/>
          <ac:spMkLst>
            <pc:docMk/>
            <pc:sldMk cId="1559406859" sldId="287"/>
            <ac:spMk id="72" creationId="{FA7D1B0E-114B-49B6-9AFF-935AAFFA64BE}"/>
          </ac:spMkLst>
        </pc:spChg>
        <pc:spChg chg="mod">
          <ac:chgData name="Tapan Pratap" userId="9ac06455-d255-4523-b593-c1169c8dde41" providerId="ADAL" clId="{6D2563BD-0900-4499-8211-E246A60F8993}" dt="2020-08-18T19:11:10.280" v="2134"/>
          <ac:spMkLst>
            <pc:docMk/>
            <pc:sldMk cId="1559406859" sldId="287"/>
            <ac:spMk id="73" creationId="{B891F949-98AB-4D50-84F0-CF5E18A22436}"/>
          </ac:spMkLst>
        </pc:spChg>
        <pc:spChg chg="mod">
          <ac:chgData name="Tapan Pratap" userId="9ac06455-d255-4523-b593-c1169c8dde41" providerId="ADAL" clId="{6D2563BD-0900-4499-8211-E246A60F8993}" dt="2020-08-18T19:11:10.280" v="2134"/>
          <ac:spMkLst>
            <pc:docMk/>
            <pc:sldMk cId="1559406859" sldId="287"/>
            <ac:spMk id="74" creationId="{FE543980-D8AD-458B-B149-471EADBC171C}"/>
          </ac:spMkLst>
        </pc:spChg>
        <pc:spChg chg="mod">
          <ac:chgData name="Tapan Pratap" userId="9ac06455-d255-4523-b593-c1169c8dde41" providerId="ADAL" clId="{6D2563BD-0900-4499-8211-E246A60F8993}" dt="2020-08-18T19:11:10.280" v="2134"/>
          <ac:spMkLst>
            <pc:docMk/>
            <pc:sldMk cId="1559406859" sldId="287"/>
            <ac:spMk id="75" creationId="{1D42E3DF-BE57-43D9-8058-0E4056B61873}"/>
          </ac:spMkLst>
        </pc:spChg>
        <pc:spChg chg="mod">
          <ac:chgData name="Tapan Pratap" userId="9ac06455-d255-4523-b593-c1169c8dde41" providerId="ADAL" clId="{6D2563BD-0900-4499-8211-E246A60F8993}" dt="2020-08-18T19:11:10.280" v="2134"/>
          <ac:spMkLst>
            <pc:docMk/>
            <pc:sldMk cId="1559406859" sldId="287"/>
            <ac:spMk id="76" creationId="{AEFC78AD-3BEB-44CF-87C4-401C02FF7970}"/>
          </ac:spMkLst>
        </pc:spChg>
        <pc:spChg chg="mod">
          <ac:chgData name="Tapan Pratap" userId="9ac06455-d255-4523-b593-c1169c8dde41" providerId="ADAL" clId="{6D2563BD-0900-4499-8211-E246A60F8993}" dt="2020-08-18T19:11:10.280" v="2134"/>
          <ac:spMkLst>
            <pc:docMk/>
            <pc:sldMk cId="1559406859" sldId="287"/>
            <ac:spMk id="77" creationId="{21B5395B-E205-4241-9851-CCDACBD9BB22}"/>
          </ac:spMkLst>
        </pc:spChg>
        <pc:spChg chg="mod">
          <ac:chgData name="Tapan Pratap" userId="9ac06455-d255-4523-b593-c1169c8dde41" providerId="ADAL" clId="{6D2563BD-0900-4499-8211-E246A60F8993}" dt="2020-08-18T19:11:10.280" v="2134"/>
          <ac:spMkLst>
            <pc:docMk/>
            <pc:sldMk cId="1559406859" sldId="287"/>
            <ac:spMk id="78" creationId="{CCED061E-B69C-41AE-BBF9-931ABE037C12}"/>
          </ac:spMkLst>
        </pc:spChg>
        <pc:spChg chg="mod">
          <ac:chgData name="Tapan Pratap" userId="9ac06455-d255-4523-b593-c1169c8dde41" providerId="ADAL" clId="{6D2563BD-0900-4499-8211-E246A60F8993}" dt="2020-08-18T19:11:10.280" v="2134"/>
          <ac:spMkLst>
            <pc:docMk/>
            <pc:sldMk cId="1559406859" sldId="287"/>
            <ac:spMk id="79" creationId="{E184211C-522D-4442-B371-81E127A1AEB1}"/>
          </ac:spMkLst>
        </pc:spChg>
        <pc:spChg chg="mod">
          <ac:chgData name="Tapan Pratap" userId="9ac06455-d255-4523-b593-c1169c8dde41" providerId="ADAL" clId="{6D2563BD-0900-4499-8211-E246A60F8993}" dt="2020-08-18T19:11:10.280" v="2134"/>
          <ac:spMkLst>
            <pc:docMk/>
            <pc:sldMk cId="1559406859" sldId="287"/>
            <ac:spMk id="80" creationId="{145D488F-AF32-4F0B-A7FC-B40D628FC75F}"/>
          </ac:spMkLst>
        </pc:spChg>
        <pc:spChg chg="mod">
          <ac:chgData name="Tapan Pratap" userId="9ac06455-d255-4523-b593-c1169c8dde41" providerId="ADAL" clId="{6D2563BD-0900-4499-8211-E246A60F8993}" dt="2020-08-18T19:11:10.280" v="2134"/>
          <ac:spMkLst>
            <pc:docMk/>
            <pc:sldMk cId="1559406859" sldId="287"/>
            <ac:spMk id="81" creationId="{64EC2A62-33C9-4365-A9C1-D4BA3D9B9ED5}"/>
          </ac:spMkLst>
        </pc:spChg>
        <pc:spChg chg="mod">
          <ac:chgData name="Tapan Pratap" userId="9ac06455-d255-4523-b593-c1169c8dde41" providerId="ADAL" clId="{6D2563BD-0900-4499-8211-E246A60F8993}" dt="2020-08-18T19:11:10.280" v="2134"/>
          <ac:spMkLst>
            <pc:docMk/>
            <pc:sldMk cId="1559406859" sldId="287"/>
            <ac:spMk id="82" creationId="{FA0E3A30-3E14-411E-83DB-F4B55DC6A735}"/>
          </ac:spMkLst>
        </pc:spChg>
        <pc:spChg chg="mod">
          <ac:chgData name="Tapan Pratap" userId="9ac06455-d255-4523-b593-c1169c8dde41" providerId="ADAL" clId="{6D2563BD-0900-4499-8211-E246A60F8993}" dt="2020-08-18T19:11:10.280" v="2134"/>
          <ac:spMkLst>
            <pc:docMk/>
            <pc:sldMk cId="1559406859" sldId="287"/>
            <ac:spMk id="83" creationId="{920D4EEE-AF6C-4358-8024-B3A33DE54091}"/>
          </ac:spMkLst>
        </pc:spChg>
        <pc:spChg chg="mod">
          <ac:chgData name="Tapan Pratap" userId="9ac06455-d255-4523-b593-c1169c8dde41" providerId="ADAL" clId="{6D2563BD-0900-4499-8211-E246A60F8993}" dt="2020-08-18T19:11:10.280" v="2134"/>
          <ac:spMkLst>
            <pc:docMk/>
            <pc:sldMk cId="1559406859" sldId="287"/>
            <ac:spMk id="84" creationId="{436C8AC9-1BDA-4689-95BD-243F94610D10}"/>
          </ac:spMkLst>
        </pc:spChg>
        <pc:spChg chg="mod">
          <ac:chgData name="Tapan Pratap" userId="9ac06455-d255-4523-b593-c1169c8dde41" providerId="ADAL" clId="{6D2563BD-0900-4499-8211-E246A60F8993}" dt="2020-08-18T19:11:10.280" v="2134"/>
          <ac:spMkLst>
            <pc:docMk/>
            <pc:sldMk cId="1559406859" sldId="287"/>
            <ac:spMk id="85" creationId="{ED87733F-0F97-460E-85D9-52E6DE8D1D7E}"/>
          </ac:spMkLst>
        </pc:spChg>
        <pc:spChg chg="mod">
          <ac:chgData name="Tapan Pratap" userId="9ac06455-d255-4523-b593-c1169c8dde41" providerId="ADAL" clId="{6D2563BD-0900-4499-8211-E246A60F8993}" dt="2020-08-18T19:11:10.280" v="2134"/>
          <ac:spMkLst>
            <pc:docMk/>
            <pc:sldMk cId="1559406859" sldId="287"/>
            <ac:spMk id="86" creationId="{449D70E4-C6DE-416C-AB99-9903C0B777FB}"/>
          </ac:spMkLst>
        </pc:spChg>
        <pc:spChg chg="mod">
          <ac:chgData name="Tapan Pratap" userId="9ac06455-d255-4523-b593-c1169c8dde41" providerId="ADAL" clId="{6D2563BD-0900-4499-8211-E246A60F8993}" dt="2020-08-18T19:11:10.280" v="2134"/>
          <ac:spMkLst>
            <pc:docMk/>
            <pc:sldMk cId="1559406859" sldId="287"/>
            <ac:spMk id="87" creationId="{5BB3183C-4A74-4EB0-B01E-5F21CCB1D55A}"/>
          </ac:spMkLst>
        </pc:spChg>
        <pc:spChg chg="mod">
          <ac:chgData name="Tapan Pratap" userId="9ac06455-d255-4523-b593-c1169c8dde41" providerId="ADAL" clId="{6D2563BD-0900-4499-8211-E246A60F8993}" dt="2020-08-18T19:11:10.280" v="2134"/>
          <ac:spMkLst>
            <pc:docMk/>
            <pc:sldMk cId="1559406859" sldId="287"/>
            <ac:spMk id="88" creationId="{CFDB6E40-C84E-4388-AD5D-35E76D887CB2}"/>
          </ac:spMkLst>
        </pc:spChg>
        <pc:spChg chg="mod">
          <ac:chgData name="Tapan Pratap" userId="9ac06455-d255-4523-b593-c1169c8dde41" providerId="ADAL" clId="{6D2563BD-0900-4499-8211-E246A60F8993}" dt="2020-08-18T19:11:10.280" v="2134"/>
          <ac:spMkLst>
            <pc:docMk/>
            <pc:sldMk cId="1559406859" sldId="287"/>
            <ac:spMk id="89" creationId="{D6517986-2B78-410C-B766-FA0EB3910B07}"/>
          </ac:spMkLst>
        </pc:spChg>
        <pc:spChg chg="mod">
          <ac:chgData name="Tapan Pratap" userId="9ac06455-d255-4523-b593-c1169c8dde41" providerId="ADAL" clId="{6D2563BD-0900-4499-8211-E246A60F8993}" dt="2020-08-18T19:11:10.280" v="2134"/>
          <ac:spMkLst>
            <pc:docMk/>
            <pc:sldMk cId="1559406859" sldId="287"/>
            <ac:spMk id="90" creationId="{AAF74E15-DC28-4F67-8C38-C71CFA7D7B88}"/>
          </ac:spMkLst>
        </pc:spChg>
        <pc:spChg chg="mod">
          <ac:chgData name="Tapan Pratap" userId="9ac06455-d255-4523-b593-c1169c8dde41" providerId="ADAL" clId="{6D2563BD-0900-4499-8211-E246A60F8993}" dt="2020-08-18T19:11:10.280" v="2134"/>
          <ac:spMkLst>
            <pc:docMk/>
            <pc:sldMk cId="1559406859" sldId="287"/>
            <ac:spMk id="91" creationId="{A219BF99-8AA7-464A-9CE5-3231CFEC04E7}"/>
          </ac:spMkLst>
        </pc:spChg>
        <pc:spChg chg="mod">
          <ac:chgData name="Tapan Pratap" userId="9ac06455-d255-4523-b593-c1169c8dde41" providerId="ADAL" clId="{6D2563BD-0900-4499-8211-E246A60F8993}" dt="2020-08-18T19:11:10.280" v="2134"/>
          <ac:spMkLst>
            <pc:docMk/>
            <pc:sldMk cId="1559406859" sldId="287"/>
            <ac:spMk id="92" creationId="{F0F3BD4F-130B-4CC3-B9A9-65AEA44D5327}"/>
          </ac:spMkLst>
        </pc:spChg>
        <pc:spChg chg="mod">
          <ac:chgData name="Tapan Pratap" userId="9ac06455-d255-4523-b593-c1169c8dde41" providerId="ADAL" clId="{6D2563BD-0900-4499-8211-E246A60F8993}" dt="2020-08-18T19:11:10.280" v="2134"/>
          <ac:spMkLst>
            <pc:docMk/>
            <pc:sldMk cId="1559406859" sldId="287"/>
            <ac:spMk id="93" creationId="{51BB7FF9-BCF4-4BD7-89B1-920A4C6112B0}"/>
          </ac:spMkLst>
        </pc:spChg>
        <pc:spChg chg="mod">
          <ac:chgData name="Tapan Pratap" userId="9ac06455-d255-4523-b593-c1169c8dde41" providerId="ADAL" clId="{6D2563BD-0900-4499-8211-E246A60F8993}" dt="2020-08-18T19:11:10.280" v="2134"/>
          <ac:spMkLst>
            <pc:docMk/>
            <pc:sldMk cId="1559406859" sldId="287"/>
            <ac:spMk id="94" creationId="{1986F821-FFB1-4DC1-87D1-985F8603A428}"/>
          </ac:spMkLst>
        </pc:spChg>
        <pc:spChg chg="mod">
          <ac:chgData name="Tapan Pratap" userId="9ac06455-d255-4523-b593-c1169c8dde41" providerId="ADAL" clId="{6D2563BD-0900-4499-8211-E246A60F8993}" dt="2020-08-18T19:11:10.280" v="2134"/>
          <ac:spMkLst>
            <pc:docMk/>
            <pc:sldMk cId="1559406859" sldId="287"/>
            <ac:spMk id="95" creationId="{01857DC3-57D4-4B35-970C-106304DC2DD3}"/>
          </ac:spMkLst>
        </pc:spChg>
        <pc:spChg chg="mod">
          <ac:chgData name="Tapan Pratap" userId="9ac06455-d255-4523-b593-c1169c8dde41" providerId="ADAL" clId="{6D2563BD-0900-4499-8211-E246A60F8993}" dt="2020-08-18T19:11:10.280" v="2134"/>
          <ac:spMkLst>
            <pc:docMk/>
            <pc:sldMk cId="1559406859" sldId="287"/>
            <ac:spMk id="96" creationId="{FD5100A6-BE4F-419F-B039-1EEE85B9250A}"/>
          </ac:spMkLst>
        </pc:spChg>
        <pc:spChg chg="mod">
          <ac:chgData name="Tapan Pratap" userId="9ac06455-d255-4523-b593-c1169c8dde41" providerId="ADAL" clId="{6D2563BD-0900-4499-8211-E246A60F8993}" dt="2020-08-18T19:11:10.280" v="2134"/>
          <ac:spMkLst>
            <pc:docMk/>
            <pc:sldMk cId="1559406859" sldId="287"/>
            <ac:spMk id="97" creationId="{8D384842-48DC-4FE1-86C7-22DC139F9853}"/>
          </ac:spMkLst>
        </pc:spChg>
        <pc:spChg chg="mod">
          <ac:chgData name="Tapan Pratap" userId="9ac06455-d255-4523-b593-c1169c8dde41" providerId="ADAL" clId="{6D2563BD-0900-4499-8211-E246A60F8993}" dt="2020-08-18T19:11:10.280" v="2134"/>
          <ac:spMkLst>
            <pc:docMk/>
            <pc:sldMk cId="1559406859" sldId="287"/>
            <ac:spMk id="98" creationId="{A9995BD7-D390-440A-8AC8-13EDD30A441E}"/>
          </ac:spMkLst>
        </pc:spChg>
        <pc:spChg chg="mod">
          <ac:chgData name="Tapan Pratap" userId="9ac06455-d255-4523-b593-c1169c8dde41" providerId="ADAL" clId="{6D2563BD-0900-4499-8211-E246A60F8993}" dt="2020-08-18T19:11:10.280" v="2134"/>
          <ac:spMkLst>
            <pc:docMk/>
            <pc:sldMk cId="1559406859" sldId="287"/>
            <ac:spMk id="99" creationId="{693A4D12-4167-49B6-BA27-56885E8F4AD5}"/>
          </ac:spMkLst>
        </pc:spChg>
        <pc:spChg chg="mod">
          <ac:chgData name="Tapan Pratap" userId="9ac06455-d255-4523-b593-c1169c8dde41" providerId="ADAL" clId="{6D2563BD-0900-4499-8211-E246A60F8993}" dt="2020-08-18T19:11:10.280" v="2134"/>
          <ac:spMkLst>
            <pc:docMk/>
            <pc:sldMk cId="1559406859" sldId="287"/>
            <ac:spMk id="100" creationId="{468E92BB-635E-4DEC-8863-12895959B335}"/>
          </ac:spMkLst>
        </pc:spChg>
        <pc:spChg chg="mod">
          <ac:chgData name="Tapan Pratap" userId="9ac06455-d255-4523-b593-c1169c8dde41" providerId="ADAL" clId="{6D2563BD-0900-4499-8211-E246A60F8993}" dt="2020-08-18T19:11:10.280" v="2134"/>
          <ac:spMkLst>
            <pc:docMk/>
            <pc:sldMk cId="1559406859" sldId="287"/>
            <ac:spMk id="101" creationId="{84625FD5-2816-41CA-8242-DB458FA9AC1A}"/>
          </ac:spMkLst>
        </pc:spChg>
        <pc:spChg chg="mod">
          <ac:chgData name="Tapan Pratap" userId="9ac06455-d255-4523-b593-c1169c8dde41" providerId="ADAL" clId="{6D2563BD-0900-4499-8211-E246A60F8993}" dt="2020-08-18T19:11:10.280" v="2134"/>
          <ac:spMkLst>
            <pc:docMk/>
            <pc:sldMk cId="1559406859" sldId="287"/>
            <ac:spMk id="102" creationId="{FBE286F7-82EC-4FE9-BAE3-EC601F6901C2}"/>
          </ac:spMkLst>
        </pc:spChg>
        <pc:spChg chg="mod">
          <ac:chgData name="Tapan Pratap" userId="9ac06455-d255-4523-b593-c1169c8dde41" providerId="ADAL" clId="{6D2563BD-0900-4499-8211-E246A60F8993}" dt="2020-08-18T19:11:10.280" v="2134"/>
          <ac:spMkLst>
            <pc:docMk/>
            <pc:sldMk cId="1559406859" sldId="287"/>
            <ac:spMk id="103" creationId="{57CBAF71-1EAB-4C53-A8E6-A3272218392D}"/>
          </ac:spMkLst>
        </pc:spChg>
        <pc:spChg chg="mod">
          <ac:chgData name="Tapan Pratap" userId="9ac06455-d255-4523-b593-c1169c8dde41" providerId="ADAL" clId="{6D2563BD-0900-4499-8211-E246A60F8993}" dt="2020-08-18T19:11:10.280" v="2134"/>
          <ac:spMkLst>
            <pc:docMk/>
            <pc:sldMk cId="1559406859" sldId="287"/>
            <ac:spMk id="104" creationId="{B6EAE5B0-5F3C-452E-8C5E-5153EE495153}"/>
          </ac:spMkLst>
        </pc:spChg>
        <pc:spChg chg="mod">
          <ac:chgData name="Tapan Pratap" userId="9ac06455-d255-4523-b593-c1169c8dde41" providerId="ADAL" clId="{6D2563BD-0900-4499-8211-E246A60F8993}" dt="2020-08-18T19:11:10.280" v="2134"/>
          <ac:spMkLst>
            <pc:docMk/>
            <pc:sldMk cId="1559406859" sldId="287"/>
            <ac:spMk id="105" creationId="{FC23FDE1-C64B-4C43-8DF2-7D1288A09161}"/>
          </ac:spMkLst>
        </pc:spChg>
        <pc:spChg chg="mod">
          <ac:chgData name="Tapan Pratap" userId="9ac06455-d255-4523-b593-c1169c8dde41" providerId="ADAL" clId="{6D2563BD-0900-4499-8211-E246A60F8993}" dt="2020-08-18T19:11:10.280" v="2134"/>
          <ac:spMkLst>
            <pc:docMk/>
            <pc:sldMk cId="1559406859" sldId="287"/>
            <ac:spMk id="106" creationId="{74DC7EBF-22A9-48F8-816C-5E56F64F3A10}"/>
          </ac:spMkLst>
        </pc:spChg>
        <pc:spChg chg="mod">
          <ac:chgData name="Tapan Pratap" userId="9ac06455-d255-4523-b593-c1169c8dde41" providerId="ADAL" clId="{6D2563BD-0900-4499-8211-E246A60F8993}" dt="2020-08-18T19:11:10.280" v="2134"/>
          <ac:spMkLst>
            <pc:docMk/>
            <pc:sldMk cId="1559406859" sldId="287"/>
            <ac:spMk id="107" creationId="{023DB092-D778-4CD4-B43D-A43FE33AA462}"/>
          </ac:spMkLst>
        </pc:spChg>
        <pc:spChg chg="mod">
          <ac:chgData name="Tapan Pratap" userId="9ac06455-d255-4523-b593-c1169c8dde41" providerId="ADAL" clId="{6D2563BD-0900-4499-8211-E246A60F8993}" dt="2020-08-18T19:11:10.280" v="2134"/>
          <ac:spMkLst>
            <pc:docMk/>
            <pc:sldMk cId="1559406859" sldId="287"/>
            <ac:spMk id="108" creationId="{82E446E1-BFA0-4F68-9C1B-5811963379C4}"/>
          </ac:spMkLst>
        </pc:spChg>
        <pc:spChg chg="mod">
          <ac:chgData name="Tapan Pratap" userId="9ac06455-d255-4523-b593-c1169c8dde41" providerId="ADAL" clId="{6D2563BD-0900-4499-8211-E246A60F8993}" dt="2020-08-18T19:11:10.280" v="2134"/>
          <ac:spMkLst>
            <pc:docMk/>
            <pc:sldMk cId="1559406859" sldId="287"/>
            <ac:spMk id="109" creationId="{FD09F571-F95E-4D42-8CB1-CEFD5273DEAC}"/>
          </ac:spMkLst>
        </pc:spChg>
        <pc:spChg chg="mod">
          <ac:chgData name="Tapan Pratap" userId="9ac06455-d255-4523-b593-c1169c8dde41" providerId="ADAL" clId="{6D2563BD-0900-4499-8211-E246A60F8993}" dt="2020-08-18T19:11:10.280" v="2134"/>
          <ac:spMkLst>
            <pc:docMk/>
            <pc:sldMk cId="1559406859" sldId="287"/>
            <ac:spMk id="110" creationId="{2FD173CC-6286-4387-9669-B7D010145FE4}"/>
          </ac:spMkLst>
        </pc:spChg>
        <pc:spChg chg="mod">
          <ac:chgData name="Tapan Pratap" userId="9ac06455-d255-4523-b593-c1169c8dde41" providerId="ADAL" clId="{6D2563BD-0900-4499-8211-E246A60F8993}" dt="2020-08-18T19:11:10.280" v="2134"/>
          <ac:spMkLst>
            <pc:docMk/>
            <pc:sldMk cId="1559406859" sldId="287"/>
            <ac:spMk id="111" creationId="{E4FACD75-E884-4C10-BC87-7421AEB17272}"/>
          </ac:spMkLst>
        </pc:spChg>
        <pc:spChg chg="mod">
          <ac:chgData name="Tapan Pratap" userId="9ac06455-d255-4523-b593-c1169c8dde41" providerId="ADAL" clId="{6D2563BD-0900-4499-8211-E246A60F8993}" dt="2020-08-18T19:11:10.280" v="2134"/>
          <ac:spMkLst>
            <pc:docMk/>
            <pc:sldMk cId="1559406859" sldId="287"/>
            <ac:spMk id="112" creationId="{822FFED0-7A2D-4640-9BBD-FA4B95349BDC}"/>
          </ac:spMkLst>
        </pc:spChg>
        <pc:spChg chg="mod">
          <ac:chgData name="Tapan Pratap" userId="9ac06455-d255-4523-b593-c1169c8dde41" providerId="ADAL" clId="{6D2563BD-0900-4499-8211-E246A60F8993}" dt="2020-08-18T19:11:10.280" v="2134"/>
          <ac:spMkLst>
            <pc:docMk/>
            <pc:sldMk cId="1559406859" sldId="287"/>
            <ac:spMk id="113" creationId="{5E4B0AD2-7564-49C0-98D7-EE75B13EDA90}"/>
          </ac:spMkLst>
        </pc:spChg>
        <pc:spChg chg="mod">
          <ac:chgData name="Tapan Pratap" userId="9ac06455-d255-4523-b593-c1169c8dde41" providerId="ADAL" clId="{6D2563BD-0900-4499-8211-E246A60F8993}" dt="2020-08-18T19:11:10.280" v="2134"/>
          <ac:spMkLst>
            <pc:docMk/>
            <pc:sldMk cId="1559406859" sldId="287"/>
            <ac:spMk id="114" creationId="{42B6E9D4-5AE9-4054-83B3-3684102F7B36}"/>
          </ac:spMkLst>
        </pc:spChg>
        <pc:spChg chg="mod">
          <ac:chgData name="Tapan Pratap" userId="9ac06455-d255-4523-b593-c1169c8dde41" providerId="ADAL" clId="{6D2563BD-0900-4499-8211-E246A60F8993}" dt="2020-08-18T19:11:10.280" v="2134"/>
          <ac:spMkLst>
            <pc:docMk/>
            <pc:sldMk cId="1559406859" sldId="287"/>
            <ac:spMk id="115" creationId="{10CA0FA7-4E16-4E0D-8230-B9B5A8FBF65B}"/>
          </ac:spMkLst>
        </pc:spChg>
        <pc:spChg chg="mod">
          <ac:chgData name="Tapan Pratap" userId="9ac06455-d255-4523-b593-c1169c8dde41" providerId="ADAL" clId="{6D2563BD-0900-4499-8211-E246A60F8993}" dt="2020-08-18T19:11:10.280" v="2134"/>
          <ac:spMkLst>
            <pc:docMk/>
            <pc:sldMk cId="1559406859" sldId="287"/>
            <ac:spMk id="116" creationId="{7D8610F7-23C4-45D2-A7EA-645A5DF2BC09}"/>
          </ac:spMkLst>
        </pc:spChg>
        <pc:spChg chg="mod">
          <ac:chgData name="Tapan Pratap" userId="9ac06455-d255-4523-b593-c1169c8dde41" providerId="ADAL" clId="{6D2563BD-0900-4499-8211-E246A60F8993}" dt="2020-08-18T19:11:10.280" v="2134"/>
          <ac:spMkLst>
            <pc:docMk/>
            <pc:sldMk cId="1559406859" sldId="287"/>
            <ac:spMk id="117" creationId="{5C7F20D4-E1F2-48A8-B07C-FCF901D20868}"/>
          </ac:spMkLst>
        </pc:spChg>
        <pc:spChg chg="mod">
          <ac:chgData name="Tapan Pratap" userId="9ac06455-d255-4523-b593-c1169c8dde41" providerId="ADAL" clId="{6D2563BD-0900-4499-8211-E246A60F8993}" dt="2020-08-18T19:11:10.280" v="2134"/>
          <ac:spMkLst>
            <pc:docMk/>
            <pc:sldMk cId="1559406859" sldId="287"/>
            <ac:spMk id="118" creationId="{57A6014B-E2E6-4652-90F7-A15E30982612}"/>
          </ac:spMkLst>
        </pc:spChg>
        <pc:spChg chg="mod">
          <ac:chgData name="Tapan Pratap" userId="9ac06455-d255-4523-b593-c1169c8dde41" providerId="ADAL" clId="{6D2563BD-0900-4499-8211-E246A60F8993}" dt="2020-08-18T19:11:10.280" v="2134"/>
          <ac:spMkLst>
            <pc:docMk/>
            <pc:sldMk cId="1559406859" sldId="287"/>
            <ac:spMk id="119" creationId="{67B17D53-C893-4418-A563-7880E5977BFE}"/>
          </ac:spMkLst>
        </pc:spChg>
        <pc:spChg chg="mod">
          <ac:chgData name="Tapan Pratap" userId="9ac06455-d255-4523-b593-c1169c8dde41" providerId="ADAL" clId="{6D2563BD-0900-4499-8211-E246A60F8993}" dt="2020-08-18T19:11:10.280" v="2134"/>
          <ac:spMkLst>
            <pc:docMk/>
            <pc:sldMk cId="1559406859" sldId="287"/>
            <ac:spMk id="120" creationId="{DE8E676C-93DB-4F57-8C9A-7104B84DE9E6}"/>
          </ac:spMkLst>
        </pc:spChg>
        <pc:spChg chg="mod">
          <ac:chgData name="Tapan Pratap" userId="9ac06455-d255-4523-b593-c1169c8dde41" providerId="ADAL" clId="{6D2563BD-0900-4499-8211-E246A60F8993}" dt="2020-08-18T19:11:10.280" v="2134"/>
          <ac:spMkLst>
            <pc:docMk/>
            <pc:sldMk cId="1559406859" sldId="287"/>
            <ac:spMk id="121" creationId="{4FB375D9-F47B-4551-A365-418F201209F8}"/>
          </ac:spMkLst>
        </pc:spChg>
        <pc:spChg chg="mod">
          <ac:chgData name="Tapan Pratap" userId="9ac06455-d255-4523-b593-c1169c8dde41" providerId="ADAL" clId="{6D2563BD-0900-4499-8211-E246A60F8993}" dt="2020-08-18T19:11:10.280" v="2134"/>
          <ac:spMkLst>
            <pc:docMk/>
            <pc:sldMk cId="1559406859" sldId="287"/>
            <ac:spMk id="122" creationId="{E2B023F0-5A74-4AD2-A3F9-093240D42ACD}"/>
          </ac:spMkLst>
        </pc:spChg>
        <pc:spChg chg="mod">
          <ac:chgData name="Tapan Pratap" userId="9ac06455-d255-4523-b593-c1169c8dde41" providerId="ADAL" clId="{6D2563BD-0900-4499-8211-E246A60F8993}" dt="2020-08-18T19:11:10.280" v="2134"/>
          <ac:spMkLst>
            <pc:docMk/>
            <pc:sldMk cId="1559406859" sldId="287"/>
            <ac:spMk id="123" creationId="{D9B5AA4C-635A-48A8-BC05-1D6A65F50B7C}"/>
          </ac:spMkLst>
        </pc:spChg>
        <pc:spChg chg="mod">
          <ac:chgData name="Tapan Pratap" userId="9ac06455-d255-4523-b593-c1169c8dde41" providerId="ADAL" clId="{6D2563BD-0900-4499-8211-E246A60F8993}" dt="2020-08-18T19:11:10.280" v="2134"/>
          <ac:spMkLst>
            <pc:docMk/>
            <pc:sldMk cId="1559406859" sldId="287"/>
            <ac:spMk id="124" creationId="{86CE4451-DAA3-42D2-A74C-0BF8D69CE470}"/>
          </ac:spMkLst>
        </pc:spChg>
        <pc:spChg chg="mod">
          <ac:chgData name="Tapan Pratap" userId="9ac06455-d255-4523-b593-c1169c8dde41" providerId="ADAL" clId="{6D2563BD-0900-4499-8211-E246A60F8993}" dt="2020-08-18T19:11:10.280" v="2134"/>
          <ac:spMkLst>
            <pc:docMk/>
            <pc:sldMk cId="1559406859" sldId="287"/>
            <ac:spMk id="125" creationId="{D2A118DC-F96D-4EE2-83D0-CBC8EE9B58EB}"/>
          </ac:spMkLst>
        </pc:spChg>
        <pc:spChg chg="mod">
          <ac:chgData name="Tapan Pratap" userId="9ac06455-d255-4523-b593-c1169c8dde41" providerId="ADAL" clId="{6D2563BD-0900-4499-8211-E246A60F8993}" dt="2020-08-18T19:11:10.280" v="2134"/>
          <ac:spMkLst>
            <pc:docMk/>
            <pc:sldMk cId="1559406859" sldId="287"/>
            <ac:spMk id="126" creationId="{CC36F04E-710F-41AE-BF54-84903928B463}"/>
          </ac:spMkLst>
        </pc:spChg>
        <pc:spChg chg="mod">
          <ac:chgData name="Tapan Pratap" userId="9ac06455-d255-4523-b593-c1169c8dde41" providerId="ADAL" clId="{6D2563BD-0900-4499-8211-E246A60F8993}" dt="2020-08-18T19:11:10.280" v="2134"/>
          <ac:spMkLst>
            <pc:docMk/>
            <pc:sldMk cId="1559406859" sldId="287"/>
            <ac:spMk id="127" creationId="{3B55BAD8-AA66-4829-AD43-60B7F1793EE2}"/>
          </ac:spMkLst>
        </pc:spChg>
        <pc:spChg chg="mod">
          <ac:chgData name="Tapan Pratap" userId="9ac06455-d255-4523-b593-c1169c8dde41" providerId="ADAL" clId="{6D2563BD-0900-4499-8211-E246A60F8993}" dt="2020-08-18T19:11:10.280" v="2134"/>
          <ac:spMkLst>
            <pc:docMk/>
            <pc:sldMk cId="1559406859" sldId="287"/>
            <ac:spMk id="128" creationId="{4EEDEC88-A7B3-4E23-9AFE-397C0C32608F}"/>
          </ac:spMkLst>
        </pc:spChg>
        <pc:spChg chg="mod">
          <ac:chgData name="Tapan Pratap" userId="9ac06455-d255-4523-b593-c1169c8dde41" providerId="ADAL" clId="{6D2563BD-0900-4499-8211-E246A60F8993}" dt="2020-08-18T19:11:10.280" v="2134"/>
          <ac:spMkLst>
            <pc:docMk/>
            <pc:sldMk cId="1559406859" sldId="287"/>
            <ac:spMk id="129" creationId="{2955E42C-1B63-46D2-95EE-CEC4C1418EBF}"/>
          </ac:spMkLst>
        </pc:spChg>
        <pc:spChg chg="mod">
          <ac:chgData name="Tapan Pratap" userId="9ac06455-d255-4523-b593-c1169c8dde41" providerId="ADAL" clId="{6D2563BD-0900-4499-8211-E246A60F8993}" dt="2020-08-18T19:11:10.280" v="2134"/>
          <ac:spMkLst>
            <pc:docMk/>
            <pc:sldMk cId="1559406859" sldId="287"/>
            <ac:spMk id="130" creationId="{104F12E0-0C74-4E08-B31A-34FDB2F878FF}"/>
          </ac:spMkLst>
        </pc:spChg>
        <pc:spChg chg="mod">
          <ac:chgData name="Tapan Pratap" userId="9ac06455-d255-4523-b593-c1169c8dde41" providerId="ADAL" clId="{6D2563BD-0900-4499-8211-E246A60F8993}" dt="2020-08-18T19:11:10.280" v="2134"/>
          <ac:spMkLst>
            <pc:docMk/>
            <pc:sldMk cId="1559406859" sldId="287"/>
            <ac:spMk id="131" creationId="{0F286CDB-D61F-42BA-AE35-6ED5D83B1F22}"/>
          </ac:spMkLst>
        </pc:spChg>
        <pc:spChg chg="mod">
          <ac:chgData name="Tapan Pratap" userId="9ac06455-d255-4523-b593-c1169c8dde41" providerId="ADAL" clId="{6D2563BD-0900-4499-8211-E246A60F8993}" dt="2020-08-18T19:11:10.280" v="2134"/>
          <ac:spMkLst>
            <pc:docMk/>
            <pc:sldMk cId="1559406859" sldId="287"/>
            <ac:spMk id="132" creationId="{85E91807-DD6C-488C-A3C9-1BC1902AFDD4}"/>
          </ac:spMkLst>
        </pc:spChg>
        <pc:spChg chg="mod">
          <ac:chgData name="Tapan Pratap" userId="9ac06455-d255-4523-b593-c1169c8dde41" providerId="ADAL" clId="{6D2563BD-0900-4499-8211-E246A60F8993}" dt="2020-08-18T19:11:10.280" v="2134"/>
          <ac:spMkLst>
            <pc:docMk/>
            <pc:sldMk cId="1559406859" sldId="287"/>
            <ac:spMk id="133" creationId="{1FFCE3C8-1061-404A-B786-3D21D43B3227}"/>
          </ac:spMkLst>
        </pc:spChg>
        <pc:spChg chg="mod">
          <ac:chgData name="Tapan Pratap" userId="9ac06455-d255-4523-b593-c1169c8dde41" providerId="ADAL" clId="{6D2563BD-0900-4499-8211-E246A60F8993}" dt="2020-08-18T19:11:10.280" v="2134"/>
          <ac:spMkLst>
            <pc:docMk/>
            <pc:sldMk cId="1559406859" sldId="287"/>
            <ac:spMk id="134" creationId="{7957D2D5-B22C-4B21-8714-C3BC6449742B}"/>
          </ac:spMkLst>
        </pc:spChg>
        <pc:spChg chg="mod">
          <ac:chgData name="Tapan Pratap" userId="9ac06455-d255-4523-b593-c1169c8dde41" providerId="ADAL" clId="{6D2563BD-0900-4499-8211-E246A60F8993}" dt="2020-08-18T19:11:10.280" v="2134"/>
          <ac:spMkLst>
            <pc:docMk/>
            <pc:sldMk cId="1559406859" sldId="287"/>
            <ac:spMk id="135" creationId="{4012AC1D-1BF9-4A26-A4FF-4B3F7C893D2D}"/>
          </ac:spMkLst>
        </pc:spChg>
        <pc:spChg chg="mod">
          <ac:chgData name="Tapan Pratap" userId="9ac06455-d255-4523-b593-c1169c8dde41" providerId="ADAL" clId="{6D2563BD-0900-4499-8211-E246A60F8993}" dt="2020-08-18T19:11:10.280" v="2134"/>
          <ac:spMkLst>
            <pc:docMk/>
            <pc:sldMk cId="1559406859" sldId="287"/>
            <ac:spMk id="136" creationId="{4FBB4E31-B6D0-4B38-A19E-70A19CC8E90D}"/>
          </ac:spMkLst>
        </pc:spChg>
        <pc:spChg chg="mod">
          <ac:chgData name="Tapan Pratap" userId="9ac06455-d255-4523-b593-c1169c8dde41" providerId="ADAL" clId="{6D2563BD-0900-4499-8211-E246A60F8993}" dt="2020-08-18T19:11:10.280" v="2134"/>
          <ac:spMkLst>
            <pc:docMk/>
            <pc:sldMk cId="1559406859" sldId="287"/>
            <ac:spMk id="137" creationId="{D1352EBC-50A1-48CB-A43A-AF5E9AFD0287}"/>
          </ac:spMkLst>
        </pc:spChg>
        <pc:spChg chg="mod">
          <ac:chgData name="Tapan Pratap" userId="9ac06455-d255-4523-b593-c1169c8dde41" providerId="ADAL" clId="{6D2563BD-0900-4499-8211-E246A60F8993}" dt="2020-08-18T19:11:10.280" v="2134"/>
          <ac:spMkLst>
            <pc:docMk/>
            <pc:sldMk cId="1559406859" sldId="287"/>
            <ac:spMk id="138" creationId="{3EBC1318-CBFA-497A-B537-D6A4DDAFAD83}"/>
          </ac:spMkLst>
        </pc:spChg>
        <pc:spChg chg="mod">
          <ac:chgData name="Tapan Pratap" userId="9ac06455-d255-4523-b593-c1169c8dde41" providerId="ADAL" clId="{6D2563BD-0900-4499-8211-E246A60F8993}" dt="2020-08-18T19:11:10.280" v="2134"/>
          <ac:spMkLst>
            <pc:docMk/>
            <pc:sldMk cId="1559406859" sldId="287"/>
            <ac:spMk id="139" creationId="{75443148-B1DB-4978-A0E1-4E5FD1C5F800}"/>
          </ac:spMkLst>
        </pc:spChg>
        <pc:spChg chg="mod">
          <ac:chgData name="Tapan Pratap" userId="9ac06455-d255-4523-b593-c1169c8dde41" providerId="ADAL" clId="{6D2563BD-0900-4499-8211-E246A60F8993}" dt="2020-08-18T19:11:10.280" v="2134"/>
          <ac:spMkLst>
            <pc:docMk/>
            <pc:sldMk cId="1559406859" sldId="287"/>
            <ac:spMk id="140" creationId="{7D4BB7FC-FB3F-436C-8CE1-D583FF9AA100}"/>
          </ac:spMkLst>
        </pc:spChg>
        <pc:spChg chg="mod">
          <ac:chgData name="Tapan Pratap" userId="9ac06455-d255-4523-b593-c1169c8dde41" providerId="ADAL" clId="{6D2563BD-0900-4499-8211-E246A60F8993}" dt="2020-08-18T19:11:10.280" v="2134"/>
          <ac:spMkLst>
            <pc:docMk/>
            <pc:sldMk cId="1559406859" sldId="287"/>
            <ac:spMk id="141" creationId="{84604409-E2ED-49E5-82B0-E2375337336B}"/>
          </ac:spMkLst>
        </pc:spChg>
        <pc:spChg chg="mod">
          <ac:chgData name="Tapan Pratap" userId="9ac06455-d255-4523-b593-c1169c8dde41" providerId="ADAL" clId="{6D2563BD-0900-4499-8211-E246A60F8993}" dt="2020-08-18T19:11:10.280" v="2134"/>
          <ac:spMkLst>
            <pc:docMk/>
            <pc:sldMk cId="1559406859" sldId="287"/>
            <ac:spMk id="142" creationId="{93E4D543-3E9E-472F-9399-6B83BFF353EC}"/>
          </ac:spMkLst>
        </pc:spChg>
        <pc:spChg chg="mod">
          <ac:chgData name="Tapan Pratap" userId="9ac06455-d255-4523-b593-c1169c8dde41" providerId="ADAL" clId="{6D2563BD-0900-4499-8211-E246A60F8993}" dt="2020-08-18T19:11:10.280" v="2134"/>
          <ac:spMkLst>
            <pc:docMk/>
            <pc:sldMk cId="1559406859" sldId="287"/>
            <ac:spMk id="143" creationId="{B0A2CCE6-4F25-41DE-B539-0CF46322C44C}"/>
          </ac:spMkLst>
        </pc:spChg>
        <pc:spChg chg="mod">
          <ac:chgData name="Tapan Pratap" userId="9ac06455-d255-4523-b593-c1169c8dde41" providerId="ADAL" clId="{6D2563BD-0900-4499-8211-E246A60F8993}" dt="2020-08-18T19:11:10.280" v="2134"/>
          <ac:spMkLst>
            <pc:docMk/>
            <pc:sldMk cId="1559406859" sldId="287"/>
            <ac:spMk id="144" creationId="{9BAEF838-B822-4583-88E2-32DB027F1E79}"/>
          </ac:spMkLst>
        </pc:spChg>
        <pc:spChg chg="mod">
          <ac:chgData name="Tapan Pratap" userId="9ac06455-d255-4523-b593-c1169c8dde41" providerId="ADAL" clId="{6D2563BD-0900-4499-8211-E246A60F8993}" dt="2020-08-18T19:11:10.280" v="2134"/>
          <ac:spMkLst>
            <pc:docMk/>
            <pc:sldMk cId="1559406859" sldId="287"/>
            <ac:spMk id="145" creationId="{8FEB5263-FD72-4776-A28F-5744993FD86A}"/>
          </ac:spMkLst>
        </pc:spChg>
        <pc:spChg chg="add del mod">
          <ac:chgData name="Tapan Pratap" userId="9ac06455-d255-4523-b593-c1169c8dde41" providerId="ADAL" clId="{6D2563BD-0900-4499-8211-E246A60F8993}" dt="2020-08-18T19:11:11.641" v="2135"/>
          <ac:spMkLst>
            <pc:docMk/>
            <pc:sldMk cId="1559406859" sldId="287"/>
            <ac:spMk id="149" creationId="{B26E10CC-C861-43CE-9FEA-97FDDB6F7398}"/>
          </ac:spMkLst>
        </pc:spChg>
        <pc:spChg chg="add del mod">
          <ac:chgData name="Tapan Pratap" userId="9ac06455-d255-4523-b593-c1169c8dde41" providerId="ADAL" clId="{6D2563BD-0900-4499-8211-E246A60F8993}" dt="2020-08-18T19:11:11.641" v="2135"/>
          <ac:spMkLst>
            <pc:docMk/>
            <pc:sldMk cId="1559406859" sldId="287"/>
            <ac:spMk id="150" creationId="{A5E4AC76-D8AC-452D-B71C-309900E8F118}"/>
          </ac:spMkLst>
        </pc:spChg>
        <pc:spChg chg="add del mod">
          <ac:chgData name="Tapan Pratap" userId="9ac06455-d255-4523-b593-c1169c8dde41" providerId="ADAL" clId="{6D2563BD-0900-4499-8211-E246A60F8993}" dt="2020-08-18T19:11:11.641" v="2135"/>
          <ac:spMkLst>
            <pc:docMk/>
            <pc:sldMk cId="1559406859" sldId="287"/>
            <ac:spMk id="151" creationId="{27A141DA-10E0-41C1-B266-CE6A9D500763}"/>
          </ac:spMkLst>
        </pc:spChg>
        <pc:spChg chg="add del mod">
          <ac:chgData name="Tapan Pratap" userId="9ac06455-d255-4523-b593-c1169c8dde41" providerId="ADAL" clId="{6D2563BD-0900-4499-8211-E246A60F8993}" dt="2020-08-18T19:11:11.641" v="2135"/>
          <ac:spMkLst>
            <pc:docMk/>
            <pc:sldMk cId="1559406859" sldId="287"/>
            <ac:spMk id="152" creationId="{17E9152A-44AC-406D-B595-D4E52C3ADBC2}"/>
          </ac:spMkLst>
        </pc:spChg>
        <pc:spChg chg="add del mod">
          <ac:chgData name="Tapan Pratap" userId="9ac06455-d255-4523-b593-c1169c8dde41" providerId="ADAL" clId="{6D2563BD-0900-4499-8211-E246A60F8993}" dt="2020-08-18T19:11:11.641" v="2135"/>
          <ac:spMkLst>
            <pc:docMk/>
            <pc:sldMk cId="1559406859" sldId="287"/>
            <ac:spMk id="153" creationId="{032CAD5D-9432-4985-888B-F2D42ADBD1F1}"/>
          </ac:spMkLst>
        </pc:spChg>
        <pc:spChg chg="add del mod">
          <ac:chgData name="Tapan Pratap" userId="9ac06455-d255-4523-b593-c1169c8dde41" providerId="ADAL" clId="{6D2563BD-0900-4499-8211-E246A60F8993}" dt="2020-08-18T19:11:11.641" v="2135"/>
          <ac:spMkLst>
            <pc:docMk/>
            <pc:sldMk cId="1559406859" sldId="287"/>
            <ac:spMk id="154" creationId="{06C7F7D9-0227-4E4D-A0D7-CDF3A477FE20}"/>
          </ac:spMkLst>
        </pc:spChg>
        <pc:spChg chg="add del mod">
          <ac:chgData name="Tapan Pratap" userId="9ac06455-d255-4523-b593-c1169c8dde41" providerId="ADAL" clId="{6D2563BD-0900-4499-8211-E246A60F8993}" dt="2020-08-18T19:11:11.641" v="2135"/>
          <ac:spMkLst>
            <pc:docMk/>
            <pc:sldMk cId="1559406859" sldId="287"/>
            <ac:spMk id="155" creationId="{A77F1D09-222A-4C72-8094-054DCC6CE089}"/>
          </ac:spMkLst>
        </pc:spChg>
        <pc:spChg chg="add del mod">
          <ac:chgData name="Tapan Pratap" userId="9ac06455-d255-4523-b593-c1169c8dde41" providerId="ADAL" clId="{6D2563BD-0900-4499-8211-E246A60F8993}" dt="2020-08-18T19:11:11.641" v="2135"/>
          <ac:spMkLst>
            <pc:docMk/>
            <pc:sldMk cId="1559406859" sldId="287"/>
            <ac:spMk id="156" creationId="{74CCF1CB-7D44-47C2-9718-C04F9749242F}"/>
          </ac:spMkLst>
        </pc:spChg>
        <pc:spChg chg="add del mod">
          <ac:chgData name="Tapan Pratap" userId="9ac06455-d255-4523-b593-c1169c8dde41" providerId="ADAL" clId="{6D2563BD-0900-4499-8211-E246A60F8993}" dt="2020-08-18T19:11:11.641" v="2135"/>
          <ac:spMkLst>
            <pc:docMk/>
            <pc:sldMk cId="1559406859" sldId="287"/>
            <ac:spMk id="157" creationId="{893C4050-4A17-40ED-953C-3CE1B639A526}"/>
          </ac:spMkLst>
        </pc:spChg>
        <pc:spChg chg="add del mod">
          <ac:chgData name="Tapan Pratap" userId="9ac06455-d255-4523-b593-c1169c8dde41" providerId="ADAL" clId="{6D2563BD-0900-4499-8211-E246A60F8993}" dt="2020-08-18T19:11:11.641" v="2135"/>
          <ac:spMkLst>
            <pc:docMk/>
            <pc:sldMk cId="1559406859" sldId="287"/>
            <ac:spMk id="158" creationId="{D0D23A11-B9DE-4232-BAC0-588B8323D8A1}"/>
          </ac:spMkLst>
        </pc:spChg>
        <pc:spChg chg="add del mod">
          <ac:chgData name="Tapan Pratap" userId="9ac06455-d255-4523-b593-c1169c8dde41" providerId="ADAL" clId="{6D2563BD-0900-4499-8211-E246A60F8993}" dt="2020-08-18T19:11:11.641" v="2135"/>
          <ac:spMkLst>
            <pc:docMk/>
            <pc:sldMk cId="1559406859" sldId="287"/>
            <ac:spMk id="159" creationId="{971DF901-37CE-46A3-AC83-E2629A825CA4}"/>
          </ac:spMkLst>
        </pc:spChg>
        <pc:spChg chg="add del mod">
          <ac:chgData name="Tapan Pratap" userId="9ac06455-d255-4523-b593-c1169c8dde41" providerId="ADAL" clId="{6D2563BD-0900-4499-8211-E246A60F8993}" dt="2020-08-18T19:11:11.641" v="2135"/>
          <ac:spMkLst>
            <pc:docMk/>
            <pc:sldMk cId="1559406859" sldId="287"/>
            <ac:spMk id="160" creationId="{118F15BC-AE16-4A88-A0B8-76C4C3EBCB5D}"/>
          </ac:spMkLst>
        </pc:spChg>
        <pc:spChg chg="add del mod">
          <ac:chgData name="Tapan Pratap" userId="9ac06455-d255-4523-b593-c1169c8dde41" providerId="ADAL" clId="{6D2563BD-0900-4499-8211-E246A60F8993}" dt="2020-08-18T19:11:11.641" v="2135"/>
          <ac:spMkLst>
            <pc:docMk/>
            <pc:sldMk cId="1559406859" sldId="287"/>
            <ac:spMk id="161" creationId="{7D55E9FF-07B6-477A-AA25-F8D35F5BAE34}"/>
          </ac:spMkLst>
        </pc:spChg>
        <pc:spChg chg="add del mod">
          <ac:chgData name="Tapan Pratap" userId="9ac06455-d255-4523-b593-c1169c8dde41" providerId="ADAL" clId="{6D2563BD-0900-4499-8211-E246A60F8993}" dt="2020-08-18T19:11:11.641" v="2135"/>
          <ac:spMkLst>
            <pc:docMk/>
            <pc:sldMk cId="1559406859" sldId="287"/>
            <ac:spMk id="162" creationId="{624B37C3-1F8A-4694-BDC0-D8C7857078EC}"/>
          </ac:spMkLst>
        </pc:spChg>
        <pc:spChg chg="add del mod">
          <ac:chgData name="Tapan Pratap" userId="9ac06455-d255-4523-b593-c1169c8dde41" providerId="ADAL" clId="{6D2563BD-0900-4499-8211-E246A60F8993}" dt="2020-08-18T19:11:11.641" v="2135"/>
          <ac:spMkLst>
            <pc:docMk/>
            <pc:sldMk cId="1559406859" sldId="287"/>
            <ac:spMk id="163" creationId="{36493A87-6C9F-48D5-AA6B-5FBFAD2FA613}"/>
          </ac:spMkLst>
        </pc:spChg>
        <pc:spChg chg="add del mod">
          <ac:chgData name="Tapan Pratap" userId="9ac06455-d255-4523-b593-c1169c8dde41" providerId="ADAL" clId="{6D2563BD-0900-4499-8211-E246A60F8993}" dt="2020-08-18T19:11:11.641" v="2135"/>
          <ac:spMkLst>
            <pc:docMk/>
            <pc:sldMk cId="1559406859" sldId="287"/>
            <ac:spMk id="164" creationId="{03CEA077-C230-4C3D-B0AE-3610BBAEAF1B}"/>
          </ac:spMkLst>
        </pc:spChg>
        <pc:spChg chg="add del mod">
          <ac:chgData name="Tapan Pratap" userId="9ac06455-d255-4523-b593-c1169c8dde41" providerId="ADAL" clId="{6D2563BD-0900-4499-8211-E246A60F8993}" dt="2020-08-18T19:11:11.641" v="2135"/>
          <ac:spMkLst>
            <pc:docMk/>
            <pc:sldMk cId="1559406859" sldId="287"/>
            <ac:spMk id="165" creationId="{B1144E6C-13E3-472D-92CD-1A1F64093370}"/>
          </ac:spMkLst>
        </pc:spChg>
        <pc:spChg chg="add del mod">
          <ac:chgData name="Tapan Pratap" userId="9ac06455-d255-4523-b593-c1169c8dde41" providerId="ADAL" clId="{6D2563BD-0900-4499-8211-E246A60F8993}" dt="2020-08-18T19:11:11.641" v="2135"/>
          <ac:spMkLst>
            <pc:docMk/>
            <pc:sldMk cId="1559406859" sldId="287"/>
            <ac:spMk id="166" creationId="{131935F2-3896-47B8-8EF4-81A4A53E958D}"/>
          </ac:spMkLst>
        </pc:spChg>
        <pc:spChg chg="add mod">
          <ac:chgData name="Tapan Pratap" userId="9ac06455-d255-4523-b593-c1169c8dde41" providerId="ADAL" clId="{6D2563BD-0900-4499-8211-E246A60F8993}" dt="2020-08-18T20:04:03.398" v="2386" actId="1037"/>
          <ac:spMkLst>
            <pc:docMk/>
            <pc:sldMk cId="1559406859" sldId="287"/>
            <ac:spMk id="170" creationId="{FEE50E09-3662-4FF4-AB49-9A8D1548BF05}"/>
          </ac:spMkLst>
        </pc:spChg>
        <pc:spChg chg="add mod">
          <ac:chgData name="Tapan Pratap" userId="9ac06455-d255-4523-b593-c1169c8dde41" providerId="ADAL" clId="{6D2563BD-0900-4499-8211-E246A60F8993}" dt="2020-08-18T20:03:41.227" v="2355" actId="1037"/>
          <ac:spMkLst>
            <pc:docMk/>
            <pc:sldMk cId="1559406859" sldId="287"/>
            <ac:spMk id="178" creationId="{4A2F0347-A46D-47BC-A2D9-2592FA98ACC1}"/>
          </ac:spMkLst>
        </pc:spChg>
        <pc:spChg chg="add mod">
          <ac:chgData name="Tapan Pratap" userId="9ac06455-d255-4523-b593-c1169c8dde41" providerId="ADAL" clId="{6D2563BD-0900-4499-8211-E246A60F8993}" dt="2020-08-18T20:03:41.227" v="2355" actId="1037"/>
          <ac:spMkLst>
            <pc:docMk/>
            <pc:sldMk cId="1559406859" sldId="287"/>
            <ac:spMk id="180" creationId="{F339D441-DEDF-4C1B-B8C0-73D10C367DE9}"/>
          </ac:spMkLst>
        </pc:spChg>
        <pc:spChg chg="add mod">
          <ac:chgData name="Tapan Pratap" userId="9ac06455-d255-4523-b593-c1169c8dde41" providerId="ADAL" clId="{6D2563BD-0900-4499-8211-E246A60F8993}" dt="2020-08-18T20:03:41.227" v="2355" actId="1037"/>
          <ac:spMkLst>
            <pc:docMk/>
            <pc:sldMk cId="1559406859" sldId="287"/>
            <ac:spMk id="184" creationId="{4F1F3A3C-76FB-4BB5-A8EC-435E5BF9ECFD}"/>
          </ac:spMkLst>
        </pc:spChg>
        <pc:spChg chg="add mod">
          <ac:chgData name="Tapan Pratap" userId="9ac06455-d255-4523-b593-c1169c8dde41" providerId="ADAL" clId="{6D2563BD-0900-4499-8211-E246A60F8993}" dt="2020-08-18T20:03:48.305" v="2356" actId="1076"/>
          <ac:spMkLst>
            <pc:docMk/>
            <pc:sldMk cId="1559406859" sldId="287"/>
            <ac:spMk id="202" creationId="{A004A39D-697C-4E10-9F1E-CC7D8A0607FA}"/>
          </ac:spMkLst>
        </pc:spChg>
        <pc:spChg chg="add mod">
          <ac:chgData name="Tapan Pratap" userId="9ac06455-d255-4523-b593-c1169c8dde41" providerId="ADAL" clId="{6D2563BD-0900-4499-8211-E246A60F8993}" dt="2020-08-18T20:05:04.533" v="2492" actId="14100"/>
          <ac:spMkLst>
            <pc:docMk/>
            <pc:sldMk cId="1559406859" sldId="287"/>
            <ac:spMk id="210" creationId="{48768316-00C6-4EAC-BFB3-F375D663907A}"/>
          </ac:spMkLst>
        </pc:spChg>
        <pc:grpChg chg="add del mod">
          <ac:chgData name="Tapan Pratap" userId="9ac06455-d255-4523-b593-c1169c8dde41" providerId="ADAL" clId="{6D2563BD-0900-4499-8211-E246A60F8993}" dt="2020-08-18T19:11:11.641" v="2135"/>
          <ac:grpSpMkLst>
            <pc:docMk/>
            <pc:sldMk cId="1559406859" sldId="287"/>
            <ac:grpSpMk id="15" creationId="{947E83BD-56D6-441D-BFCC-61A9634F1751}"/>
          </ac:grpSpMkLst>
        </pc:grpChg>
        <pc:grpChg chg="mod">
          <ac:chgData name="Tapan Pratap" userId="9ac06455-d255-4523-b593-c1169c8dde41" providerId="ADAL" clId="{6D2563BD-0900-4499-8211-E246A60F8993}" dt="2020-08-18T19:11:10.280" v="2134"/>
          <ac:grpSpMkLst>
            <pc:docMk/>
            <pc:sldMk cId="1559406859" sldId="287"/>
            <ac:grpSpMk id="16" creationId="{E67BE878-007D-4251-B73F-766B98FC6333}"/>
          </ac:grpSpMkLst>
        </pc:grpChg>
        <pc:grpChg chg="mod">
          <ac:chgData name="Tapan Pratap" userId="9ac06455-d255-4523-b593-c1169c8dde41" providerId="ADAL" clId="{6D2563BD-0900-4499-8211-E246A60F8993}" dt="2020-08-18T19:11:10.280" v="2134"/>
          <ac:grpSpMkLst>
            <pc:docMk/>
            <pc:sldMk cId="1559406859" sldId="287"/>
            <ac:grpSpMk id="17" creationId="{5A6324D5-6610-47DB-9A92-58CCD58E961D}"/>
          </ac:grpSpMkLst>
        </pc:grpChg>
        <pc:grpChg chg="mod">
          <ac:chgData name="Tapan Pratap" userId="9ac06455-d255-4523-b593-c1169c8dde41" providerId="ADAL" clId="{6D2563BD-0900-4499-8211-E246A60F8993}" dt="2020-08-18T19:11:10.280" v="2134"/>
          <ac:grpSpMkLst>
            <pc:docMk/>
            <pc:sldMk cId="1559406859" sldId="287"/>
            <ac:grpSpMk id="18" creationId="{937A4B7E-64F5-495A-AC4F-51764A7ED9A9}"/>
          </ac:grpSpMkLst>
        </pc:grpChg>
        <pc:grpChg chg="mod">
          <ac:chgData name="Tapan Pratap" userId="9ac06455-d255-4523-b593-c1169c8dde41" providerId="ADAL" clId="{6D2563BD-0900-4499-8211-E246A60F8993}" dt="2020-08-18T19:11:10.280" v="2134"/>
          <ac:grpSpMkLst>
            <pc:docMk/>
            <pc:sldMk cId="1559406859" sldId="287"/>
            <ac:grpSpMk id="25" creationId="{B5D046FE-1519-48D1-BCBC-A82511450409}"/>
          </ac:grpSpMkLst>
        </pc:grpChg>
        <pc:graphicFrameChg chg="add mod modGraphic">
          <ac:chgData name="Tapan Pratap" userId="9ac06455-d255-4523-b593-c1169c8dde41" providerId="ADAL" clId="{6D2563BD-0900-4499-8211-E246A60F8993}" dt="2020-08-18T20:03:29.526" v="2344" actId="1076"/>
          <ac:graphicFrameMkLst>
            <pc:docMk/>
            <pc:sldMk cId="1559406859" sldId="287"/>
            <ac:graphicFrameMk id="188" creationId="{FA7EAF8B-888F-41C0-B6F8-2B590C48FA59}"/>
          </ac:graphicFrameMkLst>
        </pc:graphicFrameChg>
        <pc:picChg chg="add mod">
          <ac:chgData name="Tapan Pratap" userId="9ac06455-d255-4523-b593-c1169c8dde41" providerId="ADAL" clId="{6D2563BD-0900-4499-8211-E246A60F8993}" dt="2020-08-18T20:01:22.271" v="2202" actId="1076"/>
          <ac:picMkLst>
            <pc:docMk/>
            <pc:sldMk cId="1559406859" sldId="287"/>
            <ac:picMk id="11" creationId="{143268B1-1C12-41E3-A3FC-3D1FC84028FB}"/>
          </ac:picMkLst>
        </pc:picChg>
        <pc:picChg chg="mod">
          <ac:chgData name="Tapan Pratap" userId="9ac06455-d255-4523-b593-c1169c8dde41" providerId="ADAL" clId="{6D2563BD-0900-4499-8211-E246A60F8993}" dt="2020-08-18T20:05:21.383" v="2502" actId="1037"/>
          <ac:picMkLst>
            <pc:docMk/>
            <pc:sldMk cId="1559406859" sldId="287"/>
            <ac:picMk id="12" creationId="{0276C3F6-46D2-459E-AF15-795D0ED482F1}"/>
          </ac:picMkLst>
        </pc:picChg>
        <pc:picChg chg="mod">
          <ac:chgData name="Tapan Pratap" userId="9ac06455-d255-4523-b593-c1169c8dde41" providerId="ADAL" clId="{6D2563BD-0900-4499-8211-E246A60F8993}" dt="2020-08-18T20:05:18.545" v="2496" actId="1038"/>
          <ac:picMkLst>
            <pc:docMk/>
            <pc:sldMk cId="1559406859" sldId="287"/>
            <ac:picMk id="14" creationId="{7CFC530F-EE6E-4683-9CE4-1D98395659FC}"/>
          </ac:picMkLst>
        </pc:picChg>
        <pc:picChg chg="add mod">
          <ac:chgData name="Tapan Pratap" userId="9ac06455-d255-4523-b593-c1169c8dde41" providerId="ADAL" clId="{6D2563BD-0900-4499-8211-E246A60F8993}" dt="2020-08-18T20:03:41.227" v="2355" actId="1037"/>
          <ac:picMkLst>
            <pc:docMk/>
            <pc:sldMk cId="1559406859" sldId="287"/>
            <ac:picMk id="182" creationId="{1BB7321C-4898-4607-88EC-0B9C653E5D74}"/>
          </ac:picMkLst>
        </pc:picChg>
        <pc:picChg chg="add mod">
          <ac:chgData name="Tapan Pratap" userId="9ac06455-d255-4523-b593-c1169c8dde41" providerId="ADAL" clId="{6D2563BD-0900-4499-8211-E246A60F8993}" dt="2020-08-18T20:04:09.676" v="2412" actId="1037"/>
          <ac:picMkLst>
            <pc:docMk/>
            <pc:sldMk cId="1559406859" sldId="287"/>
            <ac:picMk id="186" creationId="{69F92CAB-016B-42CD-B3DA-59B442A95751}"/>
          </ac:picMkLst>
        </pc:picChg>
        <pc:cxnChg chg="add del mod">
          <ac:chgData name="Tapan Pratap" userId="9ac06455-d255-4523-b593-c1169c8dde41" providerId="ADAL" clId="{6D2563BD-0900-4499-8211-E246A60F8993}" dt="2020-08-18T19:11:11.641" v="2135"/>
          <ac:cxnSpMkLst>
            <pc:docMk/>
            <pc:sldMk cId="1559406859" sldId="287"/>
            <ac:cxnSpMk id="146" creationId="{5A145EF9-67A6-4CA6-8804-6D6BEF813A5E}"/>
          </ac:cxnSpMkLst>
        </pc:cxnChg>
        <pc:cxnChg chg="add del mod">
          <ac:chgData name="Tapan Pratap" userId="9ac06455-d255-4523-b593-c1169c8dde41" providerId="ADAL" clId="{6D2563BD-0900-4499-8211-E246A60F8993}" dt="2020-08-18T19:11:11.641" v="2135"/>
          <ac:cxnSpMkLst>
            <pc:docMk/>
            <pc:sldMk cId="1559406859" sldId="287"/>
            <ac:cxnSpMk id="147" creationId="{635DC119-19C0-4F01-90DA-2B9698C14F3F}"/>
          </ac:cxnSpMkLst>
        </pc:cxnChg>
        <pc:cxnChg chg="add del mod">
          <ac:chgData name="Tapan Pratap" userId="9ac06455-d255-4523-b593-c1169c8dde41" providerId="ADAL" clId="{6D2563BD-0900-4499-8211-E246A60F8993}" dt="2020-08-18T19:11:11.641" v="2135"/>
          <ac:cxnSpMkLst>
            <pc:docMk/>
            <pc:sldMk cId="1559406859" sldId="287"/>
            <ac:cxnSpMk id="148" creationId="{4C4AFB44-AB77-4696-9B9E-A3704FEEB0C1}"/>
          </ac:cxnSpMkLst>
        </pc:cxnChg>
        <pc:cxnChg chg="add mod">
          <ac:chgData name="Tapan Pratap" userId="9ac06455-d255-4523-b593-c1169c8dde41" providerId="ADAL" clId="{6D2563BD-0900-4499-8211-E246A60F8993}" dt="2020-08-18T20:03:41.227" v="2355" actId="1037"/>
          <ac:cxnSpMkLst>
            <pc:docMk/>
            <pc:sldMk cId="1559406859" sldId="287"/>
            <ac:cxnSpMk id="172" creationId="{BBF3778E-B1E9-4D29-93EB-42D254EB1F65}"/>
          </ac:cxnSpMkLst>
        </pc:cxnChg>
        <pc:cxnChg chg="add mod">
          <ac:chgData name="Tapan Pratap" userId="9ac06455-d255-4523-b593-c1169c8dde41" providerId="ADAL" clId="{6D2563BD-0900-4499-8211-E246A60F8993}" dt="2020-08-18T20:03:41.227" v="2355" actId="1037"/>
          <ac:cxnSpMkLst>
            <pc:docMk/>
            <pc:sldMk cId="1559406859" sldId="287"/>
            <ac:cxnSpMk id="174" creationId="{B6E93CE4-2E70-4611-86A2-EF81ED5CF90F}"/>
          </ac:cxnSpMkLst>
        </pc:cxnChg>
        <pc:cxnChg chg="add mod">
          <ac:chgData name="Tapan Pratap" userId="9ac06455-d255-4523-b593-c1169c8dde41" providerId="ADAL" clId="{6D2563BD-0900-4499-8211-E246A60F8993}" dt="2020-08-18T20:03:41.227" v="2355" actId="1037"/>
          <ac:cxnSpMkLst>
            <pc:docMk/>
            <pc:sldMk cId="1559406859" sldId="287"/>
            <ac:cxnSpMk id="176" creationId="{38A35C8F-F813-4C08-9BEF-3F0D2B8464BD}"/>
          </ac:cxnSpMkLst>
        </pc:cxnChg>
        <pc:cxnChg chg="add mod">
          <ac:chgData name="Tapan Pratap" userId="9ac06455-d255-4523-b593-c1169c8dde41" providerId="ADAL" clId="{6D2563BD-0900-4499-8211-E246A60F8993}" dt="2020-08-18T20:04:09.676" v="2412" actId="1037"/>
          <ac:cxnSpMkLst>
            <pc:docMk/>
            <pc:sldMk cId="1559406859" sldId="287"/>
            <ac:cxnSpMk id="190" creationId="{139C53B2-FDB2-400B-BE86-476880E34ED0}"/>
          </ac:cxnSpMkLst>
        </pc:cxnChg>
        <pc:cxnChg chg="add mod">
          <ac:chgData name="Tapan Pratap" userId="9ac06455-d255-4523-b593-c1169c8dde41" providerId="ADAL" clId="{6D2563BD-0900-4499-8211-E246A60F8993}" dt="2020-08-18T20:04:09.676" v="2412" actId="1037"/>
          <ac:cxnSpMkLst>
            <pc:docMk/>
            <pc:sldMk cId="1559406859" sldId="287"/>
            <ac:cxnSpMk id="192" creationId="{95D8F462-D84B-4990-B381-684605EDFA1D}"/>
          </ac:cxnSpMkLst>
        </pc:cxnChg>
        <pc:cxnChg chg="add mod">
          <ac:chgData name="Tapan Pratap" userId="9ac06455-d255-4523-b593-c1169c8dde41" providerId="ADAL" clId="{6D2563BD-0900-4499-8211-E246A60F8993}" dt="2020-08-18T20:04:09.676" v="2412" actId="1037"/>
          <ac:cxnSpMkLst>
            <pc:docMk/>
            <pc:sldMk cId="1559406859" sldId="287"/>
            <ac:cxnSpMk id="194" creationId="{7ADD4B7C-547E-409D-A2BF-D73AAE436FB9}"/>
          </ac:cxnSpMkLst>
        </pc:cxnChg>
        <pc:cxnChg chg="add mod">
          <ac:chgData name="Tapan Pratap" userId="9ac06455-d255-4523-b593-c1169c8dde41" providerId="ADAL" clId="{6D2563BD-0900-4499-8211-E246A60F8993}" dt="2020-08-18T20:04:09.676" v="2412" actId="1037"/>
          <ac:cxnSpMkLst>
            <pc:docMk/>
            <pc:sldMk cId="1559406859" sldId="287"/>
            <ac:cxnSpMk id="196" creationId="{FE06816A-98DF-4A78-9979-3A56096E38B6}"/>
          </ac:cxnSpMkLst>
        </pc:cxnChg>
        <pc:cxnChg chg="add mod">
          <ac:chgData name="Tapan Pratap" userId="9ac06455-d255-4523-b593-c1169c8dde41" providerId="ADAL" clId="{6D2563BD-0900-4499-8211-E246A60F8993}" dt="2020-08-18T20:04:09.676" v="2412" actId="1037"/>
          <ac:cxnSpMkLst>
            <pc:docMk/>
            <pc:sldMk cId="1559406859" sldId="287"/>
            <ac:cxnSpMk id="198" creationId="{D6FA083C-1BD8-446A-A313-7836D8E9C88D}"/>
          </ac:cxnSpMkLst>
        </pc:cxnChg>
        <pc:cxnChg chg="add mod">
          <ac:chgData name="Tapan Pratap" userId="9ac06455-d255-4523-b593-c1169c8dde41" providerId="ADAL" clId="{6D2563BD-0900-4499-8211-E246A60F8993}" dt="2020-08-18T20:04:09.676" v="2412" actId="1037"/>
          <ac:cxnSpMkLst>
            <pc:docMk/>
            <pc:sldMk cId="1559406859" sldId="287"/>
            <ac:cxnSpMk id="200" creationId="{3CC0FEF1-F89A-4269-88BB-2FC0D62AB778}"/>
          </ac:cxnSpMkLst>
        </pc:cxnChg>
      </pc:sldChg>
      <pc:sldChg chg="delSp modSp del mod">
        <pc:chgData name="Tapan Pratap" userId="9ac06455-d255-4523-b593-c1169c8dde41" providerId="ADAL" clId="{6D2563BD-0900-4499-8211-E246A60F8993}" dt="2020-08-18T20:06:19.413" v="2503" actId="47"/>
        <pc:sldMkLst>
          <pc:docMk/>
          <pc:sldMk cId="3720753862" sldId="288"/>
        </pc:sldMkLst>
        <pc:spChg chg="del">
          <ac:chgData name="Tapan Pratap" userId="9ac06455-d255-4523-b593-c1169c8dde41" providerId="ADAL" clId="{6D2563BD-0900-4499-8211-E246A60F8993}" dt="2020-08-18T19:07:29.095" v="1788" actId="478"/>
          <ac:spMkLst>
            <pc:docMk/>
            <pc:sldMk cId="3720753862" sldId="288"/>
            <ac:spMk id="38" creationId="{6E964D5B-7E0B-4421-9F53-6E19FEC2999A}"/>
          </ac:spMkLst>
        </pc:spChg>
        <pc:spChg chg="mod">
          <ac:chgData name="Tapan Pratap" userId="9ac06455-d255-4523-b593-c1169c8dde41" providerId="ADAL" clId="{6D2563BD-0900-4499-8211-E246A60F8993}" dt="2020-08-18T19:08:26.412" v="1996" actId="1037"/>
          <ac:spMkLst>
            <pc:docMk/>
            <pc:sldMk cId="3720753862" sldId="288"/>
            <ac:spMk id="39" creationId="{4A3B24AA-9AC0-42D2-BD7D-307CD3E5E299}"/>
          </ac:spMkLst>
        </pc:spChg>
        <pc:spChg chg="mod">
          <ac:chgData name="Tapan Pratap" userId="9ac06455-d255-4523-b593-c1169c8dde41" providerId="ADAL" clId="{6D2563BD-0900-4499-8211-E246A60F8993}" dt="2020-08-18T19:08:58.437" v="2034" actId="1037"/>
          <ac:spMkLst>
            <pc:docMk/>
            <pc:sldMk cId="3720753862" sldId="288"/>
            <ac:spMk id="52" creationId="{5D402CA3-02A6-4F60-820B-866A3DA0A4CF}"/>
          </ac:spMkLst>
        </pc:spChg>
        <pc:spChg chg="mod">
          <ac:chgData name="Tapan Pratap" userId="9ac06455-d255-4523-b593-c1169c8dde41" providerId="ADAL" clId="{6D2563BD-0900-4499-8211-E246A60F8993}" dt="2020-08-18T19:08:58.437" v="2034" actId="1037"/>
          <ac:spMkLst>
            <pc:docMk/>
            <pc:sldMk cId="3720753862" sldId="288"/>
            <ac:spMk id="53" creationId="{2E44CBC2-E51B-4D07-A1FE-99EC0E0EF28E}"/>
          </ac:spMkLst>
        </pc:spChg>
        <pc:spChg chg="mod">
          <ac:chgData name="Tapan Pratap" userId="9ac06455-d255-4523-b593-c1169c8dde41" providerId="ADAL" clId="{6D2563BD-0900-4499-8211-E246A60F8993}" dt="2020-08-18T19:08:58.437" v="2034" actId="1037"/>
          <ac:spMkLst>
            <pc:docMk/>
            <pc:sldMk cId="3720753862" sldId="288"/>
            <ac:spMk id="59" creationId="{7FA9E5EC-A6E2-4AC8-A811-3FCB04870ED5}"/>
          </ac:spMkLst>
        </pc:spChg>
        <pc:spChg chg="mod">
          <ac:chgData name="Tapan Pratap" userId="9ac06455-d255-4523-b593-c1169c8dde41" providerId="ADAL" clId="{6D2563BD-0900-4499-8211-E246A60F8993}" dt="2020-08-18T19:08:07.077" v="1873" actId="1037"/>
          <ac:spMkLst>
            <pc:docMk/>
            <pc:sldMk cId="3720753862" sldId="288"/>
            <ac:spMk id="61" creationId="{86C7DDD9-F3D5-4C2F-8FEA-94037A6CE239}"/>
          </ac:spMkLst>
        </pc:spChg>
        <pc:graphicFrameChg chg="mod modGraphic">
          <ac:chgData name="Tapan Pratap" userId="9ac06455-d255-4523-b593-c1169c8dde41" providerId="ADAL" clId="{6D2563BD-0900-4499-8211-E246A60F8993}" dt="2020-08-18T19:08:17.049" v="1919" actId="1037"/>
          <ac:graphicFrameMkLst>
            <pc:docMk/>
            <pc:sldMk cId="3720753862" sldId="288"/>
            <ac:graphicFrameMk id="9" creationId="{2372726F-ADBC-4D04-B26D-6D782E66112B}"/>
          </ac:graphicFrameMkLst>
        </pc:graphicFrameChg>
        <pc:picChg chg="del">
          <ac:chgData name="Tapan Pratap" userId="9ac06455-d255-4523-b593-c1169c8dde41" providerId="ADAL" clId="{6D2563BD-0900-4499-8211-E246A60F8993}" dt="2020-08-18T19:07:31.102" v="1789" actId="478"/>
          <ac:picMkLst>
            <pc:docMk/>
            <pc:sldMk cId="3720753862" sldId="288"/>
            <ac:picMk id="11" creationId="{115F0B60-2F95-43CE-A8A5-3C256B9E9A87}"/>
          </ac:picMkLst>
        </pc:picChg>
        <pc:picChg chg="mod">
          <ac:chgData name="Tapan Pratap" userId="9ac06455-d255-4523-b593-c1169c8dde41" providerId="ADAL" clId="{6D2563BD-0900-4499-8211-E246A60F8993}" dt="2020-08-18T19:08:58.437" v="2034" actId="1037"/>
          <ac:picMkLst>
            <pc:docMk/>
            <pc:sldMk cId="3720753862" sldId="288"/>
            <ac:picMk id="54" creationId="{3D6F5BBD-C3A3-4134-BA20-8048BE3A58B6}"/>
          </ac:picMkLst>
        </pc:picChg>
        <pc:picChg chg="mod">
          <ac:chgData name="Tapan Pratap" userId="9ac06455-d255-4523-b593-c1169c8dde41" providerId="ADAL" clId="{6D2563BD-0900-4499-8211-E246A60F8993}" dt="2020-08-18T19:08:07.077" v="1873" actId="1037"/>
          <ac:picMkLst>
            <pc:docMk/>
            <pc:sldMk cId="3720753862" sldId="288"/>
            <ac:picMk id="60" creationId="{036A0F1E-F5AD-4905-A293-9E433622CBE8}"/>
          </ac:picMkLst>
        </pc:picChg>
        <pc:picChg chg="mod">
          <ac:chgData name="Tapan Pratap" userId="9ac06455-d255-4523-b593-c1169c8dde41" providerId="ADAL" clId="{6D2563BD-0900-4499-8211-E246A60F8993}" dt="2020-08-18T19:08:10.972" v="1893" actId="1037"/>
          <ac:picMkLst>
            <pc:docMk/>
            <pc:sldMk cId="3720753862" sldId="288"/>
            <ac:picMk id="1028" creationId="{DFDF2431-E72A-43DB-BD93-B28F9793F8AE}"/>
          </ac:picMkLst>
        </pc:picChg>
        <pc:picChg chg="del">
          <ac:chgData name="Tapan Pratap" userId="9ac06455-d255-4523-b593-c1169c8dde41" providerId="ADAL" clId="{6D2563BD-0900-4499-8211-E246A60F8993}" dt="2020-08-18T19:07:33.288" v="1790" actId="478"/>
          <ac:picMkLst>
            <pc:docMk/>
            <pc:sldMk cId="3720753862" sldId="288"/>
            <ac:picMk id="1030" creationId="{11A2A08F-72B1-49E5-895C-890D8E6D5973}"/>
          </ac:picMkLst>
        </pc:picChg>
        <pc:cxnChg chg="mod">
          <ac:chgData name="Tapan Pratap" userId="9ac06455-d255-4523-b593-c1169c8dde41" providerId="ADAL" clId="{6D2563BD-0900-4499-8211-E246A60F8993}" dt="2020-08-18T19:08:10.972" v="1893" actId="1037"/>
          <ac:cxnSpMkLst>
            <pc:docMk/>
            <pc:sldMk cId="3720753862" sldId="288"/>
            <ac:cxnSpMk id="13" creationId="{9DFB6795-C946-483F-8343-E997C46592FB}"/>
          </ac:cxnSpMkLst>
        </pc:cxnChg>
        <pc:cxnChg chg="mod">
          <ac:chgData name="Tapan Pratap" userId="9ac06455-d255-4523-b593-c1169c8dde41" providerId="ADAL" clId="{6D2563BD-0900-4499-8211-E246A60F8993}" dt="2020-08-18T19:08:10.972" v="1893" actId="1037"/>
          <ac:cxnSpMkLst>
            <pc:docMk/>
            <pc:sldMk cId="3720753862" sldId="288"/>
            <ac:cxnSpMk id="17" creationId="{774169BD-519A-40F3-8222-B9A6A3D5371E}"/>
          </ac:cxnSpMkLst>
        </pc:cxnChg>
        <pc:cxnChg chg="mod">
          <ac:chgData name="Tapan Pratap" userId="9ac06455-d255-4523-b593-c1169c8dde41" providerId="ADAL" clId="{6D2563BD-0900-4499-8211-E246A60F8993}" dt="2020-08-18T19:08:10.972" v="1893" actId="1037"/>
          <ac:cxnSpMkLst>
            <pc:docMk/>
            <pc:sldMk cId="3720753862" sldId="288"/>
            <ac:cxnSpMk id="24" creationId="{A9491DD9-4EFB-4016-A855-18F2BF12A587}"/>
          </ac:cxnSpMkLst>
        </pc:cxnChg>
        <pc:cxnChg chg="mod">
          <ac:chgData name="Tapan Pratap" userId="9ac06455-d255-4523-b593-c1169c8dde41" providerId="ADAL" clId="{6D2563BD-0900-4499-8211-E246A60F8993}" dt="2020-08-18T19:08:10.972" v="1893" actId="1037"/>
          <ac:cxnSpMkLst>
            <pc:docMk/>
            <pc:sldMk cId="3720753862" sldId="288"/>
            <ac:cxnSpMk id="26" creationId="{F1018840-E8BE-4111-A99E-6FC313B34E52}"/>
          </ac:cxnSpMkLst>
        </pc:cxnChg>
        <pc:cxnChg chg="mod">
          <ac:chgData name="Tapan Pratap" userId="9ac06455-d255-4523-b593-c1169c8dde41" providerId="ADAL" clId="{6D2563BD-0900-4499-8211-E246A60F8993}" dt="2020-08-18T19:08:10.972" v="1893" actId="1037"/>
          <ac:cxnSpMkLst>
            <pc:docMk/>
            <pc:sldMk cId="3720753862" sldId="288"/>
            <ac:cxnSpMk id="28" creationId="{AC1E5F1E-7D63-40D5-8B53-969BB7316907}"/>
          </ac:cxnSpMkLst>
        </pc:cxnChg>
        <pc:cxnChg chg="mod">
          <ac:chgData name="Tapan Pratap" userId="9ac06455-d255-4523-b593-c1169c8dde41" providerId="ADAL" clId="{6D2563BD-0900-4499-8211-E246A60F8993}" dt="2020-08-18T19:08:10.972" v="1893" actId="1037"/>
          <ac:cxnSpMkLst>
            <pc:docMk/>
            <pc:sldMk cId="3720753862" sldId="288"/>
            <ac:cxnSpMk id="35" creationId="{6DC87D5E-A207-4005-9E8B-878441AFAE11}"/>
          </ac:cxnSpMkLst>
        </pc:cxnChg>
        <pc:cxnChg chg="mod">
          <ac:chgData name="Tapan Pratap" userId="9ac06455-d255-4523-b593-c1169c8dde41" providerId="ADAL" clId="{6D2563BD-0900-4499-8211-E246A60F8993}" dt="2020-08-18T19:08:58.437" v="2034" actId="1037"/>
          <ac:cxnSpMkLst>
            <pc:docMk/>
            <pc:sldMk cId="3720753862" sldId="288"/>
            <ac:cxnSpMk id="42" creationId="{F4A9239B-C525-45B8-96C4-43AB10C8F3E7}"/>
          </ac:cxnSpMkLst>
        </pc:cxnChg>
        <pc:cxnChg chg="mod">
          <ac:chgData name="Tapan Pratap" userId="9ac06455-d255-4523-b593-c1169c8dde41" providerId="ADAL" clId="{6D2563BD-0900-4499-8211-E246A60F8993}" dt="2020-08-18T19:08:58.437" v="2034" actId="1037"/>
          <ac:cxnSpMkLst>
            <pc:docMk/>
            <pc:sldMk cId="3720753862" sldId="288"/>
            <ac:cxnSpMk id="45" creationId="{834D6F62-D698-4769-A9D6-CE1D4529D880}"/>
          </ac:cxnSpMkLst>
        </pc:cxnChg>
        <pc:cxnChg chg="mod">
          <ac:chgData name="Tapan Pratap" userId="9ac06455-d255-4523-b593-c1169c8dde41" providerId="ADAL" clId="{6D2563BD-0900-4499-8211-E246A60F8993}" dt="2020-08-18T19:08:58.437" v="2034" actId="1037"/>
          <ac:cxnSpMkLst>
            <pc:docMk/>
            <pc:sldMk cId="3720753862" sldId="288"/>
            <ac:cxnSpMk id="50" creationId="{1B72E08D-DC1F-4706-BD89-F7D95CE9D328}"/>
          </ac:cxnSpMkLst>
        </pc:cxnChg>
      </pc:sldChg>
      <pc:sldChg chg="addSp delSp modSp add mod">
        <pc:chgData name="Tapan Pratap" userId="9ac06455-d255-4523-b593-c1169c8dde41" providerId="ADAL" clId="{6D2563BD-0900-4499-8211-E246A60F8993}" dt="2020-08-18T19:03:35.933" v="1787" actId="1037"/>
        <pc:sldMkLst>
          <pc:docMk/>
          <pc:sldMk cId="1005973783" sldId="289"/>
        </pc:sldMkLst>
        <pc:spChg chg="del">
          <ac:chgData name="Tapan Pratap" userId="9ac06455-d255-4523-b593-c1169c8dde41" providerId="ADAL" clId="{6D2563BD-0900-4499-8211-E246A60F8993}" dt="2020-08-18T18:56:20.187" v="1699" actId="478"/>
          <ac:spMkLst>
            <pc:docMk/>
            <pc:sldMk cId="1005973783" sldId="289"/>
            <ac:spMk id="2" creationId="{44B26A90-B086-47A4-A794-10DBB779ECBA}"/>
          </ac:spMkLst>
        </pc:spChg>
        <pc:spChg chg="mod">
          <ac:chgData name="Tapan Pratap" userId="9ac06455-d255-4523-b593-c1169c8dde41" providerId="ADAL" clId="{6D2563BD-0900-4499-8211-E246A60F8993}" dt="2020-08-18T19:03:35.933" v="1787" actId="1037"/>
          <ac:spMkLst>
            <pc:docMk/>
            <pc:sldMk cId="1005973783" sldId="289"/>
            <ac:spMk id="4" creationId="{85A71406-A856-4584-9C5E-4190FBB43F72}"/>
          </ac:spMkLst>
        </pc:spChg>
        <pc:spChg chg="del">
          <ac:chgData name="Tapan Pratap" userId="9ac06455-d255-4523-b593-c1169c8dde41" providerId="ADAL" clId="{6D2563BD-0900-4499-8211-E246A60F8993}" dt="2020-08-18T18:56:20.187" v="1699" actId="478"/>
          <ac:spMkLst>
            <pc:docMk/>
            <pc:sldMk cId="1005973783" sldId="289"/>
            <ac:spMk id="6" creationId="{A5B4D0DE-C7D2-47BF-A856-6118677A00D3}"/>
          </ac:spMkLst>
        </pc:spChg>
        <pc:spChg chg="add del mod">
          <ac:chgData name="Tapan Pratap" userId="9ac06455-d255-4523-b593-c1169c8dde41" providerId="ADAL" clId="{6D2563BD-0900-4499-8211-E246A60F8993}" dt="2020-08-18T18:56:30.592" v="1701" actId="478"/>
          <ac:spMkLst>
            <pc:docMk/>
            <pc:sldMk cId="1005973783" sldId="289"/>
            <ac:spMk id="7" creationId="{604E532B-3AAD-4DA6-898C-B4535621DD91}"/>
          </ac:spMkLst>
        </pc:spChg>
        <pc:spChg chg="del">
          <ac:chgData name="Tapan Pratap" userId="9ac06455-d255-4523-b593-c1169c8dde41" providerId="ADAL" clId="{6D2563BD-0900-4499-8211-E246A60F8993}" dt="2020-08-18T18:56:20.187" v="1699" actId="478"/>
          <ac:spMkLst>
            <pc:docMk/>
            <pc:sldMk cId="1005973783" sldId="289"/>
            <ac:spMk id="8" creationId="{0C37BEFD-DBF7-40DB-913F-1F00A79FDDE0}"/>
          </ac:spMkLst>
        </pc:spChg>
        <pc:spChg chg="del">
          <ac:chgData name="Tapan Pratap" userId="9ac06455-d255-4523-b593-c1169c8dde41" providerId="ADAL" clId="{6D2563BD-0900-4499-8211-E246A60F8993}" dt="2020-08-18T18:56:20.187" v="1699" actId="478"/>
          <ac:spMkLst>
            <pc:docMk/>
            <pc:sldMk cId="1005973783" sldId="289"/>
            <ac:spMk id="10" creationId="{AD6F5FAE-BF27-418F-8F14-FB2B0B99F32A}"/>
          </ac:spMkLst>
        </pc:spChg>
        <pc:spChg chg="mod">
          <ac:chgData name="Tapan Pratap" userId="9ac06455-d255-4523-b593-c1169c8dde41" providerId="ADAL" clId="{6D2563BD-0900-4499-8211-E246A60F8993}" dt="2020-08-18T18:56:23.985" v="1700"/>
          <ac:spMkLst>
            <pc:docMk/>
            <pc:sldMk cId="1005973783" sldId="289"/>
            <ac:spMk id="14" creationId="{40DB57BA-5491-4AE0-8222-330A1028F4B0}"/>
          </ac:spMkLst>
        </pc:spChg>
        <pc:spChg chg="mod">
          <ac:chgData name="Tapan Pratap" userId="9ac06455-d255-4523-b593-c1169c8dde41" providerId="ADAL" clId="{6D2563BD-0900-4499-8211-E246A60F8993}" dt="2020-08-18T18:56:23.985" v="1700"/>
          <ac:spMkLst>
            <pc:docMk/>
            <pc:sldMk cId="1005973783" sldId="289"/>
            <ac:spMk id="15" creationId="{56B08029-4BB4-43AE-AC4E-7B9F0D7C8512}"/>
          </ac:spMkLst>
        </pc:spChg>
        <pc:spChg chg="mod">
          <ac:chgData name="Tapan Pratap" userId="9ac06455-d255-4523-b593-c1169c8dde41" providerId="ADAL" clId="{6D2563BD-0900-4499-8211-E246A60F8993}" dt="2020-08-18T18:56:23.985" v="1700"/>
          <ac:spMkLst>
            <pc:docMk/>
            <pc:sldMk cId="1005973783" sldId="289"/>
            <ac:spMk id="16" creationId="{C07B26E2-1931-410D-8E95-C1A4A8EF661E}"/>
          </ac:spMkLst>
        </pc:spChg>
        <pc:spChg chg="mod">
          <ac:chgData name="Tapan Pratap" userId="9ac06455-d255-4523-b593-c1169c8dde41" providerId="ADAL" clId="{6D2563BD-0900-4499-8211-E246A60F8993}" dt="2020-08-18T18:56:23.985" v="1700"/>
          <ac:spMkLst>
            <pc:docMk/>
            <pc:sldMk cId="1005973783" sldId="289"/>
            <ac:spMk id="17" creationId="{D28E6A1D-E8D5-4F5B-B11B-2A14A463E385}"/>
          </ac:spMkLst>
        </pc:spChg>
        <pc:spChg chg="mod">
          <ac:chgData name="Tapan Pratap" userId="9ac06455-d255-4523-b593-c1169c8dde41" providerId="ADAL" clId="{6D2563BD-0900-4499-8211-E246A60F8993}" dt="2020-08-18T18:56:23.985" v="1700"/>
          <ac:spMkLst>
            <pc:docMk/>
            <pc:sldMk cId="1005973783" sldId="289"/>
            <ac:spMk id="18" creationId="{9CC86E5C-5651-48C8-AA94-02531BE3EFCF}"/>
          </ac:spMkLst>
        </pc:spChg>
        <pc:spChg chg="mod">
          <ac:chgData name="Tapan Pratap" userId="9ac06455-d255-4523-b593-c1169c8dde41" providerId="ADAL" clId="{6D2563BD-0900-4499-8211-E246A60F8993}" dt="2020-08-18T18:56:23.985" v="1700"/>
          <ac:spMkLst>
            <pc:docMk/>
            <pc:sldMk cId="1005973783" sldId="289"/>
            <ac:spMk id="19" creationId="{DD89752A-4F5E-4F8E-AC61-1B20DB80B72B}"/>
          </ac:spMkLst>
        </pc:spChg>
        <pc:spChg chg="mod">
          <ac:chgData name="Tapan Pratap" userId="9ac06455-d255-4523-b593-c1169c8dde41" providerId="ADAL" clId="{6D2563BD-0900-4499-8211-E246A60F8993}" dt="2020-08-18T18:56:23.985" v="1700"/>
          <ac:spMkLst>
            <pc:docMk/>
            <pc:sldMk cId="1005973783" sldId="289"/>
            <ac:spMk id="21" creationId="{0A73D5A3-09E5-4E13-ACBE-3C10CECAC92E}"/>
          </ac:spMkLst>
        </pc:spChg>
        <pc:spChg chg="mod">
          <ac:chgData name="Tapan Pratap" userId="9ac06455-d255-4523-b593-c1169c8dde41" providerId="ADAL" clId="{6D2563BD-0900-4499-8211-E246A60F8993}" dt="2020-08-18T18:56:23.985" v="1700"/>
          <ac:spMkLst>
            <pc:docMk/>
            <pc:sldMk cId="1005973783" sldId="289"/>
            <ac:spMk id="22" creationId="{65736174-D5FF-4096-9A80-B041D700E773}"/>
          </ac:spMkLst>
        </pc:spChg>
        <pc:spChg chg="mod">
          <ac:chgData name="Tapan Pratap" userId="9ac06455-d255-4523-b593-c1169c8dde41" providerId="ADAL" clId="{6D2563BD-0900-4499-8211-E246A60F8993}" dt="2020-08-18T18:56:23.985" v="1700"/>
          <ac:spMkLst>
            <pc:docMk/>
            <pc:sldMk cId="1005973783" sldId="289"/>
            <ac:spMk id="23" creationId="{78ADB5C0-98BA-4AD6-B4BC-2C0C54A154FA}"/>
          </ac:spMkLst>
        </pc:spChg>
        <pc:spChg chg="mod">
          <ac:chgData name="Tapan Pratap" userId="9ac06455-d255-4523-b593-c1169c8dde41" providerId="ADAL" clId="{6D2563BD-0900-4499-8211-E246A60F8993}" dt="2020-08-18T18:56:23.985" v="1700"/>
          <ac:spMkLst>
            <pc:docMk/>
            <pc:sldMk cId="1005973783" sldId="289"/>
            <ac:spMk id="24" creationId="{EA91A704-D53B-4F58-85F7-2EB37C53CF5F}"/>
          </ac:spMkLst>
        </pc:spChg>
        <pc:spChg chg="mod">
          <ac:chgData name="Tapan Pratap" userId="9ac06455-d255-4523-b593-c1169c8dde41" providerId="ADAL" clId="{6D2563BD-0900-4499-8211-E246A60F8993}" dt="2020-08-18T18:56:23.985" v="1700"/>
          <ac:spMkLst>
            <pc:docMk/>
            <pc:sldMk cId="1005973783" sldId="289"/>
            <ac:spMk id="25" creationId="{6C4BAE4E-0548-41DB-BC25-B5B890C6B1D5}"/>
          </ac:spMkLst>
        </pc:spChg>
        <pc:spChg chg="mod">
          <ac:chgData name="Tapan Pratap" userId="9ac06455-d255-4523-b593-c1169c8dde41" providerId="ADAL" clId="{6D2563BD-0900-4499-8211-E246A60F8993}" dt="2020-08-18T18:56:23.985" v="1700"/>
          <ac:spMkLst>
            <pc:docMk/>
            <pc:sldMk cId="1005973783" sldId="289"/>
            <ac:spMk id="26" creationId="{492A37DC-8626-45C5-8D60-31F493B417C7}"/>
          </ac:spMkLst>
        </pc:spChg>
        <pc:spChg chg="mod">
          <ac:chgData name="Tapan Pratap" userId="9ac06455-d255-4523-b593-c1169c8dde41" providerId="ADAL" clId="{6D2563BD-0900-4499-8211-E246A60F8993}" dt="2020-08-18T18:56:23.985" v="1700"/>
          <ac:spMkLst>
            <pc:docMk/>
            <pc:sldMk cId="1005973783" sldId="289"/>
            <ac:spMk id="27" creationId="{842054D5-CEF9-42A1-B760-5E898DA30FAC}"/>
          </ac:spMkLst>
        </pc:spChg>
        <pc:spChg chg="mod">
          <ac:chgData name="Tapan Pratap" userId="9ac06455-d255-4523-b593-c1169c8dde41" providerId="ADAL" clId="{6D2563BD-0900-4499-8211-E246A60F8993}" dt="2020-08-18T18:56:23.985" v="1700"/>
          <ac:spMkLst>
            <pc:docMk/>
            <pc:sldMk cId="1005973783" sldId="289"/>
            <ac:spMk id="28" creationId="{A3850855-0077-4579-A865-6A699B685D95}"/>
          </ac:spMkLst>
        </pc:spChg>
        <pc:spChg chg="mod">
          <ac:chgData name="Tapan Pratap" userId="9ac06455-d255-4523-b593-c1169c8dde41" providerId="ADAL" clId="{6D2563BD-0900-4499-8211-E246A60F8993}" dt="2020-08-18T18:56:23.985" v="1700"/>
          <ac:spMkLst>
            <pc:docMk/>
            <pc:sldMk cId="1005973783" sldId="289"/>
            <ac:spMk id="29" creationId="{97BF6720-EDD9-4102-95C2-A7F94BB70C89}"/>
          </ac:spMkLst>
        </pc:spChg>
        <pc:spChg chg="mod">
          <ac:chgData name="Tapan Pratap" userId="9ac06455-d255-4523-b593-c1169c8dde41" providerId="ADAL" clId="{6D2563BD-0900-4499-8211-E246A60F8993}" dt="2020-08-18T18:56:23.985" v="1700"/>
          <ac:spMkLst>
            <pc:docMk/>
            <pc:sldMk cId="1005973783" sldId="289"/>
            <ac:spMk id="30" creationId="{FC5CA1D4-B36E-4486-B2A8-D840933EBB0A}"/>
          </ac:spMkLst>
        </pc:spChg>
        <pc:spChg chg="mod">
          <ac:chgData name="Tapan Pratap" userId="9ac06455-d255-4523-b593-c1169c8dde41" providerId="ADAL" clId="{6D2563BD-0900-4499-8211-E246A60F8993}" dt="2020-08-18T18:56:23.985" v="1700"/>
          <ac:spMkLst>
            <pc:docMk/>
            <pc:sldMk cId="1005973783" sldId="289"/>
            <ac:spMk id="31" creationId="{04C9FD91-61B4-45F8-A39E-B4EB33CA606B}"/>
          </ac:spMkLst>
        </pc:spChg>
        <pc:spChg chg="mod">
          <ac:chgData name="Tapan Pratap" userId="9ac06455-d255-4523-b593-c1169c8dde41" providerId="ADAL" clId="{6D2563BD-0900-4499-8211-E246A60F8993}" dt="2020-08-18T18:56:23.985" v="1700"/>
          <ac:spMkLst>
            <pc:docMk/>
            <pc:sldMk cId="1005973783" sldId="289"/>
            <ac:spMk id="32" creationId="{BB727661-1392-4089-B6F6-92E869303A06}"/>
          </ac:spMkLst>
        </pc:spChg>
        <pc:spChg chg="mod">
          <ac:chgData name="Tapan Pratap" userId="9ac06455-d255-4523-b593-c1169c8dde41" providerId="ADAL" clId="{6D2563BD-0900-4499-8211-E246A60F8993}" dt="2020-08-18T18:56:23.985" v="1700"/>
          <ac:spMkLst>
            <pc:docMk/>
            <pc:sldMk cId="1005973783" sldId="289"/>
            <ac:spMk id="33" creationId="{28EAA85A-3331-4DE0-9915-782C1BF62FAF}"/>
          </ac:spMkLst>
        </pc:spChg>
        <pc:spChg chg="mod">
          <ac:chgData name="Tapan Pratap" userId="9ac06455-d255-4523-b593-c1169c8dde41" providerId="ADAL" clId="{6D2563BD-0900-4499-8211-E246A60F8993}" dt="2020-08-18T18:56:23.985" v="1700"/>
          <ac:spMkLst>
            <pc:docMk/>
            <pc:sldMk cId="1005973783" sldId="289"/>
            <ac:spMk id="34" creationId="{0DC1B0A6-1FFF-4308-BF18-D4AA11673397}"/>
          </ac:spMkLst>
        </pc:spChg>
        <pc:spChg chg="mod">
          <ac:chgData name="Tapan Pratap" userId="9ac06455-d255-4523-b593-c1169c8dde41" providerId="ADAL" clId="{6D2563BD-0900-4499-8211-E246A60F8993}" dt="2020-08-18T18:56:23.985" v="1700"/>
          <ac:spMkLst>
            <pc:docMk/>
            <pc:sldMk cId="1005973783" sldId="289"/>
            <ac:spMk id="35" creationId="{F1683998-5B99-420A-B453-C9C0978A95AD}"/>
          </ac:spMkLst>
        </pc:spChg>
        <pc:spChg chg="mod">
          <ac:chgData name="Tapan Pratap" userId="9ac06455-d255-4523-b593-c1169c8dde41" providerId="ADAL" clId="{6D2563BD-0900-4499-8211-E246A60F8993}" dt="2020-08-18T18:56:23.985" v="1700"/>
          <ac:spMkLst>
            <pc:docMk/>
            <pc:sldMk cId="1005973783" sldId="289"/>
            <ac:spMk id="36" creationId="{969229BA-2DEE-4172-BE9E-843D19DFD82D}"/>
          </ac:spMkLst>
        </pc:spChg>
        <pc:spChg chg="mod">
          <ac:chgData name="Tapan Pratap" userId="9ac06455-d255-4523-b593-c1169c8dde41" providerId="ADAL" clId="{6D2563BD-0900-4499-8211-E246A60F8993}" dt="2020-08-18T18:56:23.985" v="1700"/>
          <ac:spMkLst>
            <pc:docMk/>
            <pc:sldMk cId="1005973783" sldId="289"/>
            <ac:spMk id="37" creationId="{7743FD9B-C620-43C8-B474-51ACDE493FB2}"/>
          </ac:spMkLst>
        </pc:spChg>
        <pc:spChg chg="mod">
          <ac:chgData name="Tapan Pratap" userId="9ac06455-d255-4523-b593-c1169c8dde41" providerId="ADAL" clId="{6D2563BD-0900-4499-8211-E246A60F8993}" dt="2020-08-18T18:56:23.985" v="1700"/>
          <ac:spMkLst>
            <pc:docMk/>
            <pc:sldMk cId="1005973783" sldId="289"/>
            <ac:spMk id="38" creationId="{5DD261C0-30A0-43B7-BDDF-E4212DC9CC1A}"/>
          </ac:spMkLst>
        </pc:spChg>
        <pc:spChg chg="mod">
          <ac:chgData name="Tapan Pratap" userId="9ac06455-d255-4523-b593-c1169c8dde41" providerId="ADAL" clId="{6D2563BD-0900-4499-8211-E246A60F8993}" dt="2020-08-18T18:56:23.985" v="1700"/>
          <ac:spMkLst>
            <pc:docMk/>
            <pc:sldMk cId="1005973783" sldId="289"/>
            <ac:spMk id="39" creationId="{D656AB7A-8191-4A01-A027-809B09A2333A}"/>
          </ac:spMkLst>
        </pc:spChg>
        <pc:spChg chg="mod">
          <ac:chgData name="Tapan Pratap" userId="9ac06455-d255-4523-b593-c1169c8dde41" providerId="ADAL" clId="{6D2563BD-0900-4499-8211-E246A60F8993}" dt="2020-08-18T18:56:23.985" v="1700"/>
          <ac:spMkLst>
            <pc:docMk/>
            <pc:sldMk cId="1005973783" sldId="289"/>
            <ac:spMk id="40" creationId="{0C5A63C3-B130-4C33-A20D-83A574F6904A}"/>
          </ac:spMkLst>
        </pc:spChg>
        <pc:spChg chg="mod">
          <ac:chgData name="Tapan Pratap" userId="9ac06455-d255-4523-b593-c1169c8dde41" providerId="ADAL" clId="{6D2563BD-0900-4499-8211-E246A60F8993}" dt="2020-08-18T18:56:23.985" v="1700"/>
          <ac:spMkLst>
            <pc:docMk/>
            <pc:sldMk cId="1005973783" sldId="289"/>
            <ac:spMk id="41" creationId="{FAE1ECE7-8C74-4C56-BF11-5612CF45317B}"/>
          </ac:spMkLst>
        </pc:spChg>
        <pc:spChg chg="mod">
          <ac:chgData name="Tapan Pratap" userId="9ac06455-d255-4523-b593-c1169c8dde41" providerId="ADAL" clId="{6D2563BD-0900-4499-8211-E246A60F8993}" dt="2020-08-18T18:56:23.985" v="1700"/>
          <ac:spMkLst>
            <pc:docMk/>
            <pc:sldMk cId="1005973783" sldId="289"/>
            <ac:spMk id="42" creationId="{977EFA25-02E2-4075-90C1-CF5FFDB08232}"/>
          </ac:spMkLst>
        </pc:spChg>
        <pc:spChg chg="mod">
          <ac:chgData name="Tapan Pratap" userId="9ac06455-d255-4523-b593-c1169c8dde41" providerId="ADAL" clId="{6D2563BD-0900-4499-8211-E246A60F8993}" dt="2020-08-18T18:56:23.985" v="1700"/>
          <ac:spMkLst>
            <pc:docMk/>
            <pc:sldMk cId="1005973783" sldId="289"/>
            <ac:spMk id="43" creationId="{8FE6A1C9-99C1-4377-B1BE-3F91F516DEA6}"/>
          </ac:spMkLst>
        </pc:spChg>
        <pc:spChg chg="mod">
          <ac:chgData name="Tapan Pratap" userId="9ac06455-d255-4523-b593-c1169c8dde41" providerId="ADAL" clId="{6D2563BD-0900-4499-8211-E246A60F8993}" dt="2020-08-18T18:56:23.985" v="1700"/>
          <ac:spMkLst>
            <pc:docMk/>
            <pc:sldMk cId="1005973783" sldId="289"/>
            <ac:spMk id="44" creationId="{484A290C-9F44-4765-83F3-68352F209657}"/>
          </ac:spMkLst>
        </pc:spChg>
        <pc:spChg chg="mod">
          <ac:chgData name="Tapan Pratap" userId="9ac06455-d255-4523-b593-c1169c8dde41" providerId="ADAL" clId="{6D2563BD-0900-4499-8211-E246A60F8993}" dt="2020-08-18T18:56:23.985" v="1700"/>
          <ac:spMkLst>
            <pc:docMk/>
            <pc:sldMk cId="1005973783" sldId="289"/>
            <ac:spMk id="45" creationId="{05D3BC2D-D4FB-4A2C-9BC5-2FBFE1404C18}"/>
          </ac:spMkLst>
        </pc:spChg>
        <pc:spChg chg="mod">
          <ac:chgData name="Tapan Pratap" userId="9ac06455-d255-4523-b593-c1169c8dde41" providerId="ADAL" clId="{6D2563BD-0900-4499-8211-E246A60F8993}" dt="2020-08-18T18:56:23.985" v="1700"/>
          <ac:spMkLst>
            <pc:docMk/>
            <pc:sldMk cId="1005973783" sldId="289"/>
            <ac:spMk id="46" creationId="{DAEA5808-2448-4034-9201-E52D05D3F2B1}"/>
          </ac:spMkLst>
        </pc:spChg>
        <pc:spChg chg="mod">
          <ac:chgData name="Tapan Pratap" userId="9ac06455-d255-4523-b593-c1169c8dde41" providerId="ADAL" clId="{6D2563BD-0900-4499-8211-E246A60F8993}" dt="2020-08-18T18:56:23.985" v="1700"/>
          <ac:spMkLst>
            <pc:docMk/>
            <pc:sldMk cId="1005973783" sldId="289"/>
            <ac:spMk id="47" creationId="{CE13B685-30BF-4246-9B10-41CE149861A0}"/>
          </ac:spMkLst>
        </pc:spChg>
        <pc:spChg chg="mod">
          <ac:chgData name="Tapan Pratap" userId="9ac06455-d255-4523-b593-c1169c8dde41" providerId="ADAL" clId="{6D2563BD-0900-4499-8211-E246A60F8993}" dt="2020-08-18T18:56:23.985" v="1700"/>
          <ac:spMkLst>
            <pc:docMk/>
            <pc:sldMk cId="1005973783" sldId="289"/>
            <ac:spMk id="48" creationId="{934B6024-A8F8-40D2-B4A8-CDAAFC297359}"/>
          </ac:spMkLst>
        </pc:spChg>
        <pc:spChg chg="mod">
          <ac:chgData name="Tapan Pratap" userId="9ac06455-d255-4523-b593-c1169c8dde41" providerId="ADAL" clId="{6D2563BD-0900-4499-8211-E246A60F8993}" dt="2020-08-18T18:56:23.985" v="1700"/>
          <ac:spMkLst>
            <pc:docMk/>
            <pc:sldMk cId="1005973783" sldId="289"/>
            <ac:spMk id="49" creationId="{7E63A92D-B8CE-4A1A-BBBE-6954D3167790}"/>
          </ac:spMkLst>
        </pc:spChg>
        <pc:spChg chg="mod">
          <ac:chgData name="Tapan Pratap" userId="9ac06455-d255-4523-b593-c1169c8dde41" providerId="ADAL" clId="{6D2563BD-0900-4499-8211-E246A60F8993}" dt="2020-08-18T18:56:23.985" v="1700"/>
          <ac:spMkLst>
            <pc:docMk/>
            <pc:sldMk cId="1005973783" sldId="289"/>
            <ac:spMk id="50" creationId="{70A5DE47-491B-4788-85F3-2F4C62F6E055}"/>
          </ac:spMkLst>
        </pc:spChg>
        <pc:spChg chg="mod">
          <ac:chgData name="Tapan Pratap" userId="9ac06455-d255-4523-b593-c1169c8dde41" providerId="ADAL" clId="{6D2563BD-0900-4499-8211-E246A60F8993}" dt="2020-08-18T18:56:23.985" v="1700"/>
          <ac:spMkLst>
            <pc:docMk/>
            <pc:sldMk cId="1005973783" sldId="289"/>
            <ac:spMk id="51" creationId="{8AE1A91E-7F27-4A2C-AA3F-3CAAE2073595}"/>
          </ac:spMkLst>
        </pc:spChg>
        <pc:spChg chg="mod">
          <ac:chgData name="Tapan Pratap" userId="9ac06455-d255-4523-b593-c1169c8dde41" providerId="ADAL" clId="{6D2563BD-0900-4499-8211-E246A60F8993}" dt="2020-08-18T18:56:23.985" v="1700"/>
          <ac:spMkLst>
            <pc:docMk/>
            <pc:sldMk cId="1005973783" sldId="289"/>
            <ac:spMk id="52" creationId="{C52FF0A1-6CA1-4036-B969-2F5284E0832B}"/>
          </ac:spMkLst>
        </pc:spChg>
        <pc:spChg chg="mod">
          <ac:chgData name="Tapan Pratap" userId="9ac06455-d255-4523-b593-c1169c8dde41" providerId="ADAL" clId="{6D2563BD-0900-4499-8211-E246A60F8993}" dt="2020-08-18T18:56:23.985" v="1700"/>
          <ac:spMkLst>
            <pc:docMk/>
            <pc:sldMk cId="1005973783" sldId="289"/>
            <ac:spMk id="53" creationId="{294646F2-B108-4AAB-8BAE-A74C6C2B75D4}"/>
          </ac:spMkLst>
        </pc:spChg>
        <pc:spChg chg="mod">
          <ac:chgData name="Tapan Pratap" userId="9ac06455-d255-4523-b593-c1169c8dde41" providerId="ADAL" clId="{6D2563BD-0900-4499-8211-E246A60F8993}" dt="2020-08-18T18:56:23.985" v="1700"/>
          <ac:spMkLst>
            <pc:docMk/>
            <pc:sldMk cId="1005973783" sldId="289"/>
            <ac:spMk id="54" creationId="{577ADD47-3C6E-4BA1-98B3-F5F26B77E994}"/>
          </ac:spMkLst>
        </pc:spChg>
        <pc:spChg chg="mod">
          <ac:chgData name="Tapan Pratap" userId="9ac06455-d255-4523-b593-c1169c8dde41" providerId="ADAL" clId="{6D2563BD-0900-4499-8211-E246A60F8993}" dt="2020-08-18T18:56:23.985" v="1700"/>
          <ac:spMkLst>
            <pc:docMk/>
            <pc:sldMk cId="1005973783" sldId="289"/>
            <ac:spMk id="55" creationId="{77410880-127E-47C4-A9CE-8B60A25FFD60}"/>
          </ac:spMkLst>
        </pc:spChg>
        <pc:spChg chg="mod">
          <ac:chgData name="Tapan Pratap" userId="9ac06455-d255-4523-b593-c1169c8dde41" providerId="ADAL" clId="{6D2563BD-0900-4499-8211-E246A60F8993}" dt="2020-08-18T18:56:23.985" v="1700"/>
          <ac:spMkLst>
            <pc:docMk/>
            <pc:sldMk cId="1005973783" sldId="289"/>
            <ac:spMk id="56" creationId="{1A0E874E-B06E-4BAF-BBDA-820D0CE88B2C}"/>
          </ac:spMkLst>
        </pc:spChg>
        <pc:spChg chg="mod">
          <ac:chgData name="Tapan Pratap" userId="9ac06455-d255-4523-b593-c1169c8dde41" providerId="ADAL" clId="{6D2563BD-0900-4499-8211-E246A60F8993}" dt="2020-08-18T18:56:23.985" v="1700"/>
          <ac:spMkLst>
            <pc:docMk/>
            <pc:sldMk cId="1005973783" sldId="289"/>
            <ac:spMk id="57" creationId="{56A6D8A2-2759-47FE-8EB1-B95495D87C0E}"/>
          </ac:spMkLst>
        </pc:spChg>
        <pc:spChg chg="mod">
          <ac:chgData name="Tapan Pratap" userId="9ac06455-d255-4523-b593-c1169c8dde41" providerId="ADAL" clId="{6D2563BD-0900-4499-8211-E246A60F8993}" dt="2020-08-18T18:56:23.985" v="1700"/>
          <ac:spMkLst>
            <pc:docMk/>
            <pc:sldMk cId="1005973783" sldId="289"/>
            <ac:spMk id="58" creationId="{0CD57026-81F8-4871-AE53-7CEF378041F4}"/>
          </ac:spMkLst>
        </pc:spChg>
        <pc:spChg chg="mod">
          <ac:chgData name="Tapan Pratap" userId="9ac06455-d255-4523-b593-c1169c8dde41" providerId="ADAL" clId="{6D2563BD-0900-4499-8211-E246A60F8993}" dt="2020-08-18T18:56:23.985" v="1700"/>
          <ac:spMkLst>
            <pc:docMk/>
            <pc:sldMk cId="1005973783" sldId="289"/>
            <ac:spMk id="59" creationId="{FAD587C8-4D84-4C03-A16F-9AB00C179F30}"/>
          </ac:spMkLst>
        </pc:spChg>
        <pc:spChg chg="mod">
          <ac:chgData name="Tapan Pratap" userId="9ac06455-d255-4523-b593-c1169c8dde41" providerId="ADAL" clId="{6D2563BD-0900-4499-8211-E246A60F8993}" dt="2020-08-18T18:56:23.985" v="1700"/>
          <ac:spMkLst>
            <pc:docMk/>
            <pc:sldMk cId="1005973783" sldId="289"/>
            <ac:spMk id="60" creationId="{A3BF200D-31F6-4A24-8A8A-18F67CB96627}"/>
          </ac:spMkLst>
        </pc:spChg>
        <pc:spChg chg="mod">
          <ac:chgData name="Tapan Pratap" userId="9ac06455-d255-4523-b593-c1169c8dde41" providerId="ADAL" clId="{6D2563BD-0900-4499-8211-E246A60F8993}" dt="2020-08-18T18:56:23.985" v="1700"/>
          <ac:spMkLst>
            <pc:docMk/>
            <pc:sldMk cId="1005973783" sldId="289"/>
            <ac:spMk id="61" creationId="{535CACDF-823F-4B11-8925-B2B6760752B6}"/>
          </ac:spMkLst>
        </pc:spChg>
        <pc:spChg chg="mod">
          <ac:chgData name="Tapan Pratap" userId="9ac06455-d255-4523-b593-c1169c8dde41" providerId="ADAL" clId="{6D2563BD-0900-4499-8211-E246A60F8993}" dt="2020-08-18T18:56:23.985" v="1700"/>
          <ac:spMkLst>
            <pc:docMk/>
            <pc:sldMk cId="1005973783" sldId="289"/>
            <ac:spMk id="62" creationId="{9EF710E1-3923-4444-A439-A2AA921C254B}"/>
          </ac:spMkLst>
        </pc:spChg>
        <pc:spChg chg="mod">
          <ac:chgData name="Tapan Pratap" userId="9ac06455-d255-4523-b593-c1169c8dde41" providerId="ADAL" clId="{6D2563BD-0900-4499-8211-E246A60F8993}" dt="2020-08-18T18:56:23.985" v="1700"/>
          <ac:spMkLst>
            <pc:docMk/>
            <pc:sldMk cId="1005973783" sldId="289"/>
            <ac:spMk id="63" creationId="{0A3468C5-16C7-48EB-9D5D-212AFBD8FB5D}"/>
          </ac:spMkLst>
        </pc:spChg>
        <pc:spChg chg="mod">
          <ac:chgData name="Tapan Pratap" userId="9ac06455-d255-4523-b593-c1169c8dde41" providerId="ADAL" clId="{6D2563BD-0900-4499-8211-E246A60F8993}" dt="2020-08-18T18:56:23.985" v="1700"/>
          <ac:spMkLst>
            <pc:docMk/>
            <pc:sldMk cId="1005973783" sldId="289"/>
            <ac:spMk id="64" creationId="{DB9B1AFD-086C-42F5-893A-23DBF2D31868}"/>
          </ac:spMkLst>
        </pc:spChg>
        <pc:spChg chg="mod">
          <ac:chgData name="Tapan Pratap" userId="9ac06455-d255-4523-b593-c1169c8dde41" providerId="ADAL" clId="{6D2563BD-0900-4499-8211-E246A60F8993}" dt="2020-08-18T18:56:23.985" v="1700"/>
          <ac:spMkLst>
            <pc:docMk/>
            <pc:sldMk cId="1005973783" sldId="289"/>
            <ac:spMk id="65" creationId="{1320266A-BF1E-4D97-99FF-E63B9EA6DF5C}"/>
          </ac:spMkLst>
        </pc:spChg>
        <pc:spChg chg="mod">
          <ac:chgData name="Tapan Pratap" userId="9ac06455-d255-4523-b593-c1169c8dde41" providerId="ADAL" clId="{6D2563BD-0900-4499-8211-E246A60F8993}" dt="2020-08-18T18:56:23.985" v="1700"/>
          <ac:spMkLst>
            <pc:docMk/>
            <pc:sldMk cId="1005973783" sldId="289"/>
            <ac:spMk id="66" creationId="{B34B775A-43D6-4FE1-822C-07E90472BB2E}"/>
          </ac:spMkLst>
        </pc:spChg>
        <pc:spChg chg="mod">
          <ac:chgData name="Tapan Pratap" userId="9ac06455-d255-4523-b593-c1169c8dde41" providerId="ADAL" clId="{6D2563BD-0900-4499-8211-E246A60F8993}" dt="2020-08-18T18:56:23.985" v="1700"/>
          <ac:spMkLst>
            <pc:docMk/>
            <pc:sldMk cId="1005973783" sldId="289"/>
            <ac:spMk id="67" creationId="{45F97581-0506-4D76-9070-A29981302051}"/>
          </ac:spMkLst>
        </pc:spChg>
        <pc:spChg chg="mod">
          <ac:chgData name="Tapan Pratap" userId="9ac06455-d255-4523-b593-c1169c8dde41" providerId="ADAL" clId="{6D2563BD-0900-4499-8211-E246A60F8993}" dt="2020-08-18T18:56:23.985" v="1700"/>
          <ac:spMkLst>
            <pc:docMk/>
            <pc:sldMk cId="1005973783" sldId="289"/>
            <ac:spMk id="68" creationId="{A02AC276-AAF1-4941-A1C3-60DC988540C3}"/>
          </ac:spMkLst>
        </pc:spChg>
        <pc:spChg chg="mod">
          <ac:chgData name="Tapan Pratap" userId="9ac06455-d255-4523-b593-c1169c8dde41" providerId="ADAL" clId="{6D2563BD-0900-4499-8211-E246A60F8993}" dt="2020-08-18T18:56:23.985" v="1700"/>
          <ac:spMkLst>
            <pc:docMk/>
            <pc:sldMk cId="1005973783" sldId="289"/>
            <ac:spMk id="69" creationId="{30AE2795-C6A5-44F8-90C2-5D30DAF49A52}"/>
          </ac:spMkLst>
        </pc:spChg>
        <pc:spChg chg="mod">
          <ac:chgData name="Tapan Pratap" userId="9ac06455-d255-4523-b593-c1169c8dde41" providerId="ADAL" clId="{6D2563BD-0900-4499-8211-E246A60F8993}" dt="2020-08-18T18:56:23.985" v="1700"/>
          <ac:spMkLst>
            <pc:docMk/>
            <pc:sldMk cId="1005973783" sldId="289"/>
            <ac:spMk id="70" creationId="{40E12037-D6F3-479F-8069-2A74C379FE71}"/>
          </ac:spMkLst>
        </pc:spChg>
        <pc:spChg chg="mod">
          <ac:chgData name="Tapan Pratap" userId="9ac06455-d255-4523-b593-c1169c8dde41" providerId="ADAL" clId="{6D2563BD-0900-4499-8211-E246A60F8993}" dt="2020-08-18T18:56:23.985" v="1700"/>
          <ac:spMkLst>
            <pc:docMk/>
            <pc:sldMk cId="1005973783" sldId="289"/>
            <ac:spMk id="71" creationId="{3CDF7EBD-88AB-4FC4-ACFA-7C45FE9F566E}"/>
          </ac:spMkLst>
        </pc:spChg>
        <pc:spChg chg="mod">
          <ac:chgData name="Tapan Pratap" userId="9ac06455-d255-4523-b593-c1169c8dde41" providerId="ADAL" clId="{6D2563BD-0900-4499-8211-E246A60F8993}" dt="2020-08-18T18:56:23.985" v="1700"/>
          <ac:spMkLst>
            <pc:docMk/>
            <pc:sldMk cId="1005973783" sldId="289"/>
            <ac:spMk id="72" creationId="{83EFAA28-5D3E-426B-AC6C-362D257C3CB8}"/>
          </ac:spMkLst>
        </pc:spChg>
        <pc:spChg chg="mod">
          <ac:chgData name="Tapan Pratap" userId="9ac06455-d255-4523-b593-c1169c8dde41" providerId="ADAL" clId="{6D2563BD-0900-4499-8211-E246A60F8993}" dt="2020-08-18T18:56:23.985" v="1700"/>
          <ac:spMkLst>
            <pc:docMk/>
            <pc:sldMk cId="1005973783" sldId="289"/>
            <ac:spMk id="73" creationId="{AC9B975A-6304-4AD9-8386-183A578F39A5}"/>
          </ac:spMkLst>
        </pc:spChg>
        <pc:spChg chg="mod">
          <ac:chgData name="Tapan Pratap" userId="9ac06455-d255-4523-b593-c1169c8dde41" providerId="ADAL" clId="{6D2563BD-0900-4499-8211-E246A60F8993}" dt="2020-08-18T18:56:23.985" v="1700"/>
          <ac:spMkLst>
            <pc:docMk/>
            <pc:sldMk cId="1005973783" sldId="289"/>
            <ac:spMk id="74" creationId="{75DFFDB2-214B-4A90-B41F-9D973108BF23}"/>
          </ac:spMkLst>
        </pc:spChg>
        <pc:spChg chg="mod">
          <ac:chgData name="Tapan Pratap" userId="9ac06455-d255-4523-b593-c1169c8dde41" providerId="ADAL" clId="{6D2563BD-0900-4499-8211-E246A60F8993}" dt="2020-08-18T18:56:23.985" v="1700"/>
          <ac:spMkLst>
            <pc:docMk/>
            <pc:sldMk cId="1005973783" sldId="289"/>
            <ac:spMk id="75" creationId="{2526866A-E864-4B0F-BE61-C9D89CB4A826}"/>
          </ac:spMkLst>
        </pc:spChg>
        <pc:spChg chg="mod">
          <ac:chgData name="Tapan Pratap" userId="9ac06455-d255-4523-b593-c1169c8dde41" providerId="ADAL" clId="{6D2563BD-0900-4499-8211-E246A60F8993}" dt="2020-08-18T18:56:23.985" v="1700"/>
          <ac:spMkLst>
            <pc:docMk/>
            <pc:sldMk cId="1005973783" sldId="289"/>
            <ac:spMk id="76" creationId="{23075AFC-5F22-496E-8DD5-49A00DC25C1B}"/>
          </ac:spMkLst>
        </pc:spChg>
        <pc:spChg chg="mod">
          <ac:chgData name="Tapan Pratap" userId="9ac06455-d255-4523-b593-c1169c8dde41" providerId="ADAL" clId="{6D2563BD-0900-4499-8211-E246A60F8993}" dt="2020-08-18T18:56:23.985" v="1700"/>
          <ac:spMkLst>
            <pc:docMk/>
            <pc:sldMk cId="1005973783" sldId="289"/>
            <ac:spMk id="77" creationId="{ED9FB67D-21D2-4352-9CED-AC9EBC3E4F9C}"/>
          </ac:spMkLst>
        </pc:spChg>
        <pc:spChg chg="mod">
          <ac:chgData name="Tapan Pratap" userId="9ac06455-d255-4523-b593-c1169c8dde41" providerId="ADAL" clId="{6D2563BD-0900-4499-8211-E246A60F8993}" dt="2020-08-18T18:56:23.985" v="1700"/>
          <ac:spMkLst>
            <pc:docMk/>
            <pc:sldMk cId="1005973783" sldId="289"/>
            <ac:spMk id="78" creationId="{373AAF94-6B0B-4A2A-B070-7E00ECAAF07A}"/>
          </ac:spMkLst>
        </pc:spChg>
        <pc:spChg chg="mod">
          <ac:chgData name="Tapan Pratap" userId="9ac06455-d255-4523-b593-c1169c8dde41" providerId="ADAL" clId="{6D2563BD-0900-4499-8211-E246A60F8993}" dt="2020-08-18T18:56:23.985" v="1700"/>
          <ac:spMkLst>
            <pc:docMk/>
            <pc:sldMk cId="1005973783" sldId="289"/>
            <ac:spMk id="79" creationId="{AD85CFDB-059C-47C1-8034-238E034EFA58}"/>
          </ac:spMkLst>
        </pc:spChg>
        <pc:spChg chg="mod">
          <ac:chgData name="Tapan Pratap" userId="9ac06455-d255-4523-b593-c1169c8dde41" providerId="ADAL" clId="{6D2563BD-0900-4499-8211-E246A60F8993}" dt="2020-08-18T18:56:23.985" v="1700"/>
          <ac:spMkLst>
            <pc:docMk/>
            <pc:sldMk cId="1005973783" sldId="289"/>
            <ac:spMk id="80" creationId="{07608251-5091-4EB0-906B-B9C7C0468C85}"/>
          </ac:spMkLst>
        </pc:spChg>
        <pc:spChg chg="mod">
          <ac:chgData name="Tapan Pratap" userId="9ac06455-d255-4523-b593-c1169c8dde41" providerId="ADAL" clId="{6D2563BD-0900-4499-8211-E246A60F8993}" dt="2020-08-18T18:56:23.985" v="1700"/>
          <ac:spMkLst>
            <pc:docMk/>
            <pc:sldMk cId="1005973783" sldId="289"/>
            <ac:spMk id="81" creationId="{E8CFA4BC-9983-4E99-B82A-EE793350760D}"/>
          </ac:spMkLst>
        </pc:spChg>
        <pc:spChg chg="mod">
          <ac:chgData name="Tapan Pratap" userId="9ac06455-d255-4523-b593-c1169c8dde41" providerId="ADAL" clId="{6D2563BD-0900-4499-8211-E246A60F8993}" dt="2020-08-18T18:56:23.985" v="1700"/>
          <ac:spMkLst>
            <pc:docMk/>
            <pc:sldMk cId="1005973783" sldId="289"/>
            <ac:spMk id="82" creationId="{21ECFE07-AA7C-4FEB-AD95-806B429AC31E}"/>
          </ac:spMkLst>
        </pc:spChg>
        <pc:spChg chg="mod">
          <ac:chgData name="Tapan Pratap" userId="9ac06455-d255-4523-b593-c1169c8dde41" providerId="ADAL" clId="{6D2563BD-0900-4499-8211-E246A60F8993}" dt="2020-08-18T18:56:23.985" v="1700"/>
          <ac:spMkLst>
            <pc:docMk/>
            <pc:sldMk cId="1005973783" sldId="289"/>
            <ac:spMk id="83" creationId="{CAD62F8B-6481-4BFB-8992-22743CCE6CFD}"/>
          </ac:spMkLst>
        </pc:spChg>
        <pc:spChg chg="mod">
          <ac:chgData name="Tapan Pratap" userId="9ac06455-d255-4523-b593-c1169c8dde41" providerId="ADAL" clId="{6D2563BD-0900-4499-8211-E246A60F8993}" dt="2020-08-18T18:56:23.985" v="1700"/>
          <ac:spMkLst>
            <pc:docMk/>
            <pc:sldMk cId="1005973783" sldId="289"/>
            <ac:spMk id="84" creationId="{3C0FB58E-83A8-4722-BD34-6A30BD079529}"/>
          </ac:spMkLst>
        </pc:spChg>
        <pc:spChg chg="mod">
          <ac:chgData name="Tapan Pratap" userId="9ac06455-d255-4523-b593-c1169c8dde41" providerId="ADAL" clId="{6D2563BD-0900-4499-8211-E246A60F8993}" dt="2020-08-18T18:56:23.985" v="1700"/>
          <ac:spMkLst>
            <pc:docMk/>
            <pc:sldMk cId="1005973783" sldId="289"/>
            <ac:spMk id="85" creationId="{DD73A4F0-5E2F-422D-98BF-11AC64C219BB}"/>
          </ac:spMkLst>
        </pc:spChg>
        <pc:spChg chg="mod">
          <ac:chgData name="Tapan Pratap" userId="9ac06455-d255-4523-b593-c1169c8dde41" providerId="ADAL" clId="{6D2563BD-0900-4499-8211-E246A60F8993}" dt="2020-08-18T18:56:23.985" v="1700"/>
          <ac:spMkLst>
            <pc:docMk/>
            <pc:sldMk cId="1005973783" sldId="289"/>
            <ac:spMk id="86" creationId="{3FB98F28-5AAF-4AA4-AAF9-2778739789DE}"/>
          </ac:spMkLst>
        </pc:spChg>
        <pc:spChg chg="mod">
          <ac:chgData name="Tapan Pratap" userId="9ac06455-d255-4523-b593-c1169c8dde41" providerId="ADAL" clId="{6D2563BD-0900-4499-8211-E246A60F8993}" dt="2020-08-18T18:56:23.985" v="1700"/>
          <ac:spMkLst>
            <pc:docMk/>
            <pc:sldMk cId="1005973783" sldId="289"/>
            <ac:spMk id="87" creationId="{E7027063-E008-4CA9-BFB3-6E5B6AA9A4A8}"/>
          </ac:spMkLst>
        </pc:spChg>
        <pc:spChg chg="mod">
          <ac:chgData name="Tapan Pratap" userId="9ac06455-d255-4523-b593-c1169c8dde41" providerId="ADAL" clId="{6D2563BD-0900-4499-8211-E246A60F8993}" dt="2020-08-18T18:56:23.985" v="1700"/>
          <ac:spMkLst>
            <pc:docMk/>
            <pc:sldMk cId="1005973783" sldId="289"/>
            <ac:spMk id="88" creationId="{9F7D10DE-98BE-450C-AAFB-CE6C789681D4}"/>
          </ac:spMkLst>
        </pc:spChg>
        <pc:spChg chg="mod">
          <ac:chgData name="Tapan Pratap" userId="9ac06455-d255-4523-b593-c1169c8dde41" providerId="ADAL" clId="{6D2563BD-0900-4499-8211-E246A60F8993}" dt="2020-08-18T18:56:23.985" v="1700"/>
          <ac:spMkLst>
            <pc:docMk/>
            <pc:sldMk cId="1005973783" sldId="289"/>
            <ac:spMk id="89" creationId="{731E9A8C-72CD-486F-97C2-24D0D9A50E0E}"/>
          </ac:spMkLst>
        </pc:spChg>
        <pc:spChg chg="mod">
          <ac:chgData name="Tapan Pratap" userId="9ac06455-d255-4523-b593-c1169c8dde41" providerId="ADAL" clId="{6D2563BD-0900-4499-8211-E246A60F8993}" dt="2020-08-18T18:56:23.985" v="1700"/>
          <ac:spMkLst>
            <pc:docMk/>
            <pc:sldMk cId="1005973783" sldId="289"/>
            <ac:spMk id="90" creationId="{25132580-FA5D-427B-AB53-F249589C1B2C}"/>
          </ac:spMkLst>
        </pc:spChg>
        <pc:spChg chg="mod">
          <ac:chgData name="Tapan Pratap" userId="9ac06455-d255-4523-b593-c1169c8dde41" providerId="ADAL" clId="{6D2563BD-0900-4499-8211-E246A60F8993}" dt="2020-08-18T18:56:23.985" v="1700"/>
          <ac:spMkLst>
            <pc:docMk/>
            <pc:sldMk cId="1005973783" sldId="289"/>
            <ac:spMk id="91" creationId="{299A0E45-E087-44D6-B28D-34F0598867D5}"/>
          </ac:spMkLst>
        </pc:spChg>
        <pc:spChg chg="mod">
          <ac:chgData name="Tapan Pratap" userId="9ac06455-d255-4523-b593-c1169c8dde41" providerId="ADAL" clId="{6D2563BD-0900-4499-8211-E246A60F8993}" dt="2020-08-18T18:56:23.985" v="1700"/>
          <ac:spMkLst>
            <pc:docMk/>
            <pc:sldMk cId="1005973783" sldId="289"/>
            <ac:spMk id="92" creationId="{D16EEADF-F607-4EBB-BAC3-D7C9C77C063B}"/>
          </ac:spMkLst>
        </pc:spChg>
        <pc:spChg chg="mod">
          <ac:chgData name="Tapan Pratap" userId="9ac06455-d255-4523-b593-c1169c8dde41" providerId="ADAL" clId="{6D2563BD-0900-4499-8211-E246A60F8993}" dt="2020-08-18T18:56:23.985" v="1700"/>
          <ac:spMkLst>
            <pc:docMk/>
            <pc:sldMk cId="1005973783" sldId="289"/>
            <ac:spMk id="93" creationId="{8BEA0AF5-D19C-4EC1-B753-BE8A29CA1609}"/>
          </ac:spMkLst>
        </pc:spChg>
        <pc:spChg chg="mod">
          <ac:chgData name="Tapan Pratap" userId="9ac06455-d255-4523-b593-c1169c8dde41" providerId="ADAL" clId="{6D2563BD-0900-4499-8211-E246A60F8993}" dt="2020-08-18T18:56:23.985" v="1700"/>
          <ac:spMkLst>
            <pc:docMk/>
            <pc:sldMk cId="1005973783" sldId="289"/>
            <ac:spMk id="94" creationId="{3F566A29-E876-4CDA-A690-E11794BA6F92}"/>
          </ac:spMkLst>
        </pc:spChg>
        <pc:spChg chg="mod">
          <ac:chgData name="Tapan Pratap" userId="9ac06455-d255-4523-b593-c1169c8dde41" providerId="ADAL" clId="{6D2563BD-0900-4499-8211-E246A60F8993}" dt="2020-08-18T18:56:23.985" v="1700"/>
          <ac:spMkLst>
            <pc:docMk/>
            <pc:sldMk cId="1005973783" sldId="289"/>
            <ac:spMk id="95" creationId="{B0EF7796-5AA1-4646-BD42-7594FC3FF5E9}"/>
          </ac:spMkLst>
        </pc:spChg>
        <pc:spChg chg="mod">
          <ac:chgData name="Tapan Pratap" userId="9ac06455-d255-4523-b593-c1169c8dde41" providerId="ADAL" clId="{6D2563BD-0900-4499-8211-E246A60F8993}" dt="2020-08-18T18:56:23.985" v="1700"/>
          <ac:spMkLst>
            <pc:docMk/>
            <pc:sldMk cId="1005973783" sldId="289"/>
            <ac:spMk id="96" creationId="{2E6CAE75-C3A6-4783-8880-A7758B29D1FB}"/>
          </ac:spMkLst>
        </pc:spChg>
        <pc:spChg chg="mod">
          <ac:chgData name="Tapan Pratap" userId="9ac06455-d255-4523-b593-c1169c8dde41" providerId="ADAL" clId="{6D2563BD-0900-4499-8211-E246A60F8993}" dt="2020-08-18T18:56:23.985" v="1700"/>
          <ac:spMkLst>
            <pc:docMk/>
            <pc:sldMk cId="1005973783" sldId="289"/>
            <ac:spMk id="97" creationId="{45C868A6-4E64-48F3-B96E-F86667ECB512}"/>
          </ac:spMkLst>
        </pc:spChg>
        <pc:spChg chg="mod">
          <ac:chgData name="Tapan Pratap" userId="9ac06455-d255-4523-b593-c1169c8dde41" providerId="ADAL" clId="{6D2563BD-0900-4499-8211-E246A60F8993}" dt="2020-08-18T18:56:23.985" v="1700"/>
          <ac:spMkLst>
            <pc:docMk/>
            <pc:sldMk cId="1005973783" sldId="289"/>
            <ac:spMk id="98" creationId="{2D5774F9-5B39-4D21-8609-E251AE87BB95}"/>
          </ac:spMkLst>
        </pc:spChg>
        <pc:spChg chg="mod">
          <ac:chgData name="Tapan Pratap" userId="9ac06455-d255-4523-b593-c1169c8dde41" providerId="ADAL" clId="{6D2563BD-0900-4499-8211-E246A60F8993}" dt="2020-08-18T18:56:23.985" v="1700"/>
          <ac:spMkLst>
            <pc:docMk/>
            <pc:sldMk cId="1005973783" sldId="289"/>
            <ac:spMk id="99" creationId="{152AF5B8-E52C-40D6-854A-4726B6A4FB84}"/>
          </ac:spMkLst>
        </pc:spChg>
        <pc:spChg chg="mod">
          <ac:chgData name="Tapan Pratap" userId="9ac06455-d255-4523-b593-c1169c8dde41" providerId="ADAL" clId="{6D2563BD-0900-4499-8211-E246A60F8993}" dt="2020-08-18T18:56:23.985" v="1700"/>
          <ac:spMkLst>
            <pc:docMk/>
            <pc:sldMk cId="1005973783" sldId="289"/>
            <ac:spMk id="100" creationId="{4D7EF54A-021D-4E12-B19D-071A864FA2CE}"/>
          </ac:spMkLst>
        </pc:spChg>
        <pc:spChg chg="mod">
          <ac:chgData name="Tapan Pratap" userId="9ac06455-d255-4523-b593-c1169c8dde41" providerId="ADAL" clId="{6D2563BD-0900-4499-8211-E246A60F8993}" dt="2020-08-18T18:56:23.985" v="1700"/>
          <ac:spMkLst>
            <pc:docMk/>
            <pc:sldMk cId="1005973783" sldId="289"/>
            <ac:spMk id="101" creationId="{F8D7C6AB-205E-404C-9CF0-F5482A8335B8}"/>
          </ac:spMkLst>
        </pc:spChg>
        <pc:spChg chg="mod">
          <ac:chgData name="Tapan Pratap" userId="9ac06455-d255-4523-b593-c1169c8dde41" providerId="ADAL" clId="{6D2563BD-0900-4499-8211-E246A60F8993}" dt="2020-08-18T18:56:23.985" v="1700"/>
          <ac:spMkLst>
            <pc:docMk/>
            <pc:sldMk cId="1005973783" sldId="289"/>
            <ac:spMk id="102" creationId="{F514C44A-2B74-4771-992B-C7C2B0D87611}"/>
          </ac:spMkLst>
        </pc:spChg>
        <pc:spChg chg="mod">
          <ac:chgData name="Tapan Pratap" userId="9ac06455-d255-4523-b593-c1169c8dde41" providerId="ADAL" clId="{6D2563BD-0900-4499-8211-E246A60F8993}" dt="2020-08-18T18:56:23.985" v="1700"/>
          <ac:spMkLst>
            <pc:docMk/>
            <pc:sldMk cId="1005973783" sldId="289"/>
            <ac:spMk id="103" creationId="{FAF2A12C-EBB4-4662-A318-A11ED97BD028}"/>
          </ac:spMkLst>
        </pc:spChg>
        <pc:spChg chg="mod">
          <ac:chgData name="Tapan Pratap" userId="9ac06455-d255-4523-b593-c1169c8dde41" providerId="ADAL" clId="{6D2563BD-0900-4499-8211-E246A60F8993}" dt="2020-08-18T18:56:23.985" v="1700"/>
          <ac:spMkLst>
            <pc:docMk/>
            <pc:sldMk cId="1005973783" sldId="289"/>
            <ac:spMk id="104" creationId="{449D720B-DA00-409E-88EB-5729557407C7}"/>
          </ac:spMkLst>
        </pc:spChg>
        <pc:spChg chg="mod">
          <ac:chgData name="Tapan Pratap" userId="9ac06455-d255-4523-b593-c1169c8dde41" providerId="ADAL" clId="{6D2563BD-0900-4499-8211-E246A60F8993}" dt="2020-08-18T18:56:23.985" v="1700"/>
          <ac:spMkLst>
            <pc:docMk/>
            <pc:sldMk cId="1005973783" sldId="289"/>
            <ac:spMk id="105" creationId="{142AFF5D-A6D4-46AD-9359-159CC3C6D121}"/>
          </ac:spMkLst>
        </pc:spChg>
        <pc:spChg chg="mod">
          <ac:chgData name="Tapan Pratap" userId="9ac06455-d255-4523-b593-c1169c8dde41" providerId="ADAL" clId="{6D2563BD-0900-4499-8211-E246A60F8993}" dt="2020-08-18T18:56:23.985" v="1700"/>
          <ac:spMkLst>
            <pc:docMk/>
            <pc:sldMk cId="1005973783" sldId="289"/>
            <ac:spMk id="106" creationId="{A5C34915-4EEB-49B1-8258-9EC5D58E5C46}"/>
          </ac:spMkLst>
        </pc:spChg>
        <pc:spChg chg="mod">
          <ac:chgData name="Tapan Pratap" userId="9ac06455-d255-4523-b593-c1169c8dde41" providerId="ADAL" clId="{6D2563BD-0900-4499-8211-E246A60F8993}" dt="2020-08-18T18:56:23.985" v="1700"/>
          <ac:spMkLst>
            <pc:docMk/>
            <pc:sldMk cId="1005973783" sldId="289"/>
            <ac:spMk id="107" creationId="{9327DC5B-4A1F-4667-8DB9-F675C667B9DB}"/>
          </ac:spMkLst>
        </pc:spChg>
        <pc:spChg chg="mod">
          <ac:chgData name="Tapan Pratap" userId="9ac06455-d255-4523-b593-c1169c8dde41" providerId="ADAL" clId="{6D2563BD-0900-4499-8211-E246A60F8993}" dt="2020-08-18T18:56:23.985" v="1700"/>
          <ac:spMkLst>
            <pc:docMk/>
            <pc:sldMk cId="1005973783" sldId="289"/>
            <ac:spMk id="108" creationId="{94A6AEC2-1578-4515-973E-D7819FFD79B9}"/>
          </ac:spMkLst>
        </pc:spChg>
        <pc:spChg chg="mod">
          <ac:chgData name="Tapan Pratap" userId="9ac06455-d255-4523-b593-c1169c8dde41" providerId="ADAL" clId="{6D2563BD-0900-4499-8211-E246A60F8993}" dt="2020-08-18T18:56:23.985" v="1700"/>
          <ac:spMkLst>
            <pc:docMk/>
            <pc:sldMk cId="1005973783" sldId="289"/>
            <ac:spMk id="109" creationId="{D6E64CDA-04DC-4F4C-9F7C-D7D77DB5CC7A}"/>
          </ac:spMkLst>
        </pc:spChg>
        <pc:spChg chg="mod">
          <ac:chgData name="Tapan Pratap" userId="9ac06455-d255-4523-b593-c1169c8dde41" providerId="ADAL" clId="{6D2563BD-0900-4499-8211-E246A60F8993}" dt="2020-08-18T18:56:23.985" v="1700"/>
          <ac:spMkLst>
            <pc:docMk/>
            <pc:sldMk cId="1005973783" sldId="289"/>
            <ac:spMk id="110" creationId="{B59F7208-9F56-48F7-9B2C-DF465058F191}"/>
          </ac:spMkLst>
        </pc:spChg>
        <pc:spChg chg="mod">
          <ac:chgData name="Tapan Pratap" userId="9ac06455-d255-4523-b593-c1169c8dde41" providerId="ADAL" clId="{6D2563BD-0900-4499-8211-E246A60F8993}" dt="2020-08-18T18:56:23.985" v="1700"/>
          <ac:spMkLst>
            <pc:docMk/>
            <pc:sldMk cId="1005973783" sldId="289"/>
            <ac:spMk id="111" creationId="{F967BC28-FACA-4446-B410-466A6D02905E}"/>
          </ac:spMkLst>
        </pc:spChg>
        <pc:spChg chg="mod">
          <ac:chgData name="Tapan Pratap" userId="9ac06455-d255-4523-b593-c1169c8dde41" providerId="ADAL" clId="{6D2563BD-0900-4499-8211-E246A60F8993}" dt="2020-08-18T18:56:23.985" v="1700"/>
          <ac:spMkLst>
            <pc:docMk/>
            <pc:sldMk cId="1005973783" sldId="289"/>
            <ac:spMk id="112" creationId="{D5808CF4-1291-4201-A884-30D7EC9A9B24}"/>
          </ac:spMkLst>
        </pc:spChg>
        <pc:spChg chg="mod">
          <ac:chgData name="Tapan Pratap" userId="9ac06455-d255-4523-b593-c1169c8dde41" providerId="ADAL" clId="{6D2563BD-0900-4499-8211-E246A60F8993}" dt="2020-08-18T18:56:23.985" v="1700"/>
          <ac:spMkLst>
            <pc:docMk/>
            <pc:sldMk cId="1005973783" sldId="289"/>
            <ac:spMk id="113" creationId="{117A5FF0-3234-4A1E-9BA7-10DD19E87331}"/>
          </ac:spMkLst>
        </pc:spChg>
        <pc:spChg chg="mod">
          <ac:chgData name="Tapan Pratap" userId="9ac06455-d255-4523-b593-c1169c8dde41" providerId="ADAL" clId="{6D2563BD-0900-4499-8211-E246A60F8993}" dt="2020-08-18T18:56:23.985" v="1700"/>
          <ac:spMkLst>
            <pc:docMk/>
            <pc:sldMk cId="1005973783" sldId="289"/>
            <ac:spMk id="114" creationId="{9B7C69D9-CBC1-4368-BD12-0273BFB3F0A9}"/>
          </ac:spMkLst>
        </pc:spChg>
        <pc:spChg chg="mod">
          <ac:chgData name="Tapan Pratap" userId="9ac06455-d255-4523-b593-c1169c8dde41" providerId="ADAL" clId="{6D2563BD-0900-4499-8211-E246A60F8993}" dt="2020-08-18T18:56:23.985" v="1700"/>
          <ac:spMkLst>
            <pc:docMk/>
            <pc:sldMk cId="1005973783" sldId="289"/>
            <ac:spMk id="115" creationId="{D83B62C3-85EC-499E-A55F-3C6970D7946D}"/>
          </ac:spMkLst>
        </pc:spChg>
        <pc:spChg chg="mod">
          <ac:chgData name="Tapan Pratap" userId="9ac06455-d255-4523-b593-c1169c8dde41" providerId="ADAL" clId="{6D2563BD-0900-4499-8211-E246A60F8993}" dt="2020-08-18T18:56:23.985" v="1700"/>
          <ac:spMkLst>
            <pc:docMk/>
            <pc:sldMk cId="1005973783" sldId="289"/>
            <ac:spMk id="116" creationId="{224A7CA8-FE7A-49D4-8806-3C0A3E8D7713}"/>
          </ac:spMkLst>
        </pc:spChg>
        <pc:spChg chg="mod">
          <ac:chgData name="Tapan Pratap" userId="9ac06455-d255-4523-b593-c1169c8dde41" providerId="ADAL" clId="{6D2563BD-0900-4499-8211-E246A60F8993}" dt="2020-08-18T18:56:23.985" v="1700"/>
          <ac:spMkLst>
            <pc:docMk/>
            <pc:sldMk cId="1005973783" sldId="289"/>
            <ac:spMk id="117" creationId="{5878E5FA-CDAC-44BA-85BE-F6CA7962300B}"/>
          </ac:spMkLst>
        </pc:spChg>
        <pc:spChg chg="mod">
          <ac:chgData name="Tapan Pratap" userId="9ac06455-d255-4523-b593-c1169c8dde41" providerId="ADAL" clId="{6D2563BD-0900-4499-8211-E246A60F8993}" dt="2020-08-18T18:56:23.985" v="1700"/>
          <ac:spMkLst>
            <pc:docMk/>
            <pc:sldMk cId="1005973783" sldId="289"/>
            <ac:spMk id="118" creationId="{B9B2CF04-C4F0-4713-97F0-B0927D299EED}"/>
          </ac:spMkLst>
        </pc:spChg>
        <pc:spChg chg="mod">
          <ac:chgData name="Tapan Pratap" userId="9ac06455-d255-4523-b593-c1169c8dde41" providerId="ADAL" clId="{6D2563BD-0900-4499-8211-E246A60F8993}" dt="2020-08-18T18:56:23.985" v="1700"/>
          <ac:spMkLst>
            <pc:docMk/>
            <pc:sldMk cId="1005973783" sldId="289"/>
            <ac:spMk id="119" creationId="{712DC3D2-B597-476D-8AD7-70E75F850F40}"/>
          </ac:spMkLst>
        </pc:spChg>
        <pc:spChg chg="mod">
          <ac:chgData name="Tapan Pratap" userId="9ac06455-d255-4523-b593-c1169c8dde41" providerId="ADAL" clId="{6D2563BD-0900-4499-8211-E246A60F8993}" dt="2020-08-18T18:56:23.985" v="1700"/>
          <ac:spMkLst>
            <pc:docMk/>
            <pc:sldMk cId="1005973783" sldId="289"/>
            <ac:spMk id="120" creationId="{95F10CB4-4787-42FC-BFD6-41113595DA03}"/>
          </ac:spMkLst>
        </pc:spChg>
        <pc:spChg chg="mod">
          <ac:chgData name="Tapan Pratap" userId="9ac06455-d255-4523-b593-c1169c8dde41" providerId="ADAL" clId="{6D2563BD-0900-4499-8211-E246A60F8993}" dt="2020-08-18T18:56:23.985" v="1700"/>
          <ac:spMkLst>
            <pc:docMk/>
            <pc:sldMk cId="1005973783" sldId="289"/>
            <ac:spMk id="121" creationId="{31A7237B-F99A-4106-8644-53BF41509058}"/>
          </ac:spMkLst>
        </pc:spChg>
        <pc:spChg chg="mod">
          <ac:chgData name="Tapan Pratap" userId="9ac06455-d255-4523-b593-c1169c8dde41" providerId="ADAL" clId="{6D2563BD-0900-4499-8211-E246A60F8993}" dt="2020-08-18T18:56:23.985" v="1700"/>
          <ac:spMkLst>
            <pc:docMk/>
            <pc:sldMk cId="1005973783" sldId="289"/>
            <ac:spMk id="122" creationId="{86EBC50E-3BB5-459A-85E4-9EC917E3A14E}"/>
          </ac:spMkLst>
        </pc:spChg>
        <pc:spChg chg="mod">
          <ac:chgData name="Tapan Pratap" userId="9ac06455-d255-4523-b593-c1169c8dde41" providerId="ADAL" clId="{6D2563BD-0900-4499-8211-E246A60F8993}" dt="2020-08-18T18:56:23.985" v="1700"/>
          <ac:spMkLst>
            <pc:docMk/>
            <pc:sldMk cId="1005973783" sldId="289"/>
            <ac:spMk id="123" creationId="{3F388791-8B89-4DA8-9C18-D15655B6C772}"/>
          </ac:spMkLst>
        </pc:spChg>
        <pc:spChg chg="mod">
          <ac:chgData name="Tapan Pratap" userId="9ac06455-d255-4523-b593-c1169c8dde41" providerId="ADAL" clId="{6D2563BD-0900-4499-8211-E246A60F8993}" dt="2020-08-18T18:56:23.985" v="1700"/>
          <ac:spMkLst>
            <pc:docMk/>
            <pc:sldMk cId="1005973783" sldId="289"/>
            <ac:spMk id="124" creationId="{D34D7D4D-D148-40E1-8B18-86B7A6C1F38E}"/>
          </ac:spMkLst>
        </pc:spChg>
        <pc:spChg chg="mod">
          <ac:chgData name="Tapan Pratap" userId="9ac06455-d255-4523-b593-c1169c8dde41" providerId="ADAL" clId="{6D2563BD-0900-4499-8211-E246A60F8993}" dt="2020-08-18T18:56:23.985" v="1700"/>
          <ac:spMkLst>
            <pc:docMk/>
            <pc:sldMk cId="1005973783" sldId="289"/>
            <ac:spMk id="125" creationId="{8AE65AB1-E910-47BF-A934-B8B6FB2553B0}"/>
          </ac:spMkLst>
        </pc:spChg>
        <pc:spChg chg="mod">
          <ac:chgData name="Tapan Pratap" userId="9ac06455-d255-4523-b593-c1169c8dde41" providerId="ADAL" clId="{6D2563BD-0900-4499-8211-E246A60F8993}" dt="2020-08-18T18:56:23.985" v="1700"/>
          <ac:spMkLst>
            <pc:docMk/>
            <pc:sldMk cId="1005973783" sldId="289"/>
            <ac:spMk id="126" creationId="{73E0842F-85CD-4824-8993-599F2608ABE0}"/>
          </ac:spMkLst>
        </pc:spChg>
        <pc:spChg chg="mod">
          <ac:chgData name="Tapan Pratap" userId="9ac06455-d255-4523-b593-c1169c8dde41" providerId="ADAL" clId="{6D2563BD-0900-4499-8211-E246A60F8993}" dt="2020-08-18T18:56:23.985" v="1700"/>
          <ac:spMkLst>
            <pc:docMk/>
            <pc:sldMk cId="1005973783" sldId="289"/>
            <ac:spMk id="127" creationId="{89BBD9E8-5AFC-400E-8A9B-F3DB2D19AF15}"/>
          </ac:spMkLst>
        </pc:spChg>
        <pc:spChg chg="mod">
          <ac:chgData name="Tapan Pratap" userId="9ac06455-d255-4523-b593-c1169c8dde41" providerId="ADAL" clId="{6D2563BD-0900-4499-8211-E246A60F8993}" dt="2020-08-18T18:56:23.985" v="1700"/>
          <ac:spMkLst>
            <pc:docMk/>
            <pc:sldMk cId="1005973783" sldId="289"/>
            <ac:spMk id="128" creationId="{8632392F-0249-435E-A71E-27AB8CFDF3E4}"/>
          </ac:spMkLst>
        </pc:spChg>
        <pc:spChg chg="mod">
          <ac:chgData name="Tapan Pratap" userId="9ac06455-d255-4523-b593-c1169c8dde41" providerId="ADAL" clId="{6D2563BD-0900-4499-8211-E246A60F8993}" dt="2020-08-18T18:56:23.985" v="1700"/>
          <ac:spMkLst>
            <pc:docMk/>
            <pc:sldMk cId="1005973783" sldId="289"/>
            <ac:spMk id="129" creationId="{5D8E5D83-6925-4934-B036-8B9FEE582F39}"/>
          </ac:spMkLst>
        </pc:spChg>
        <pc:spChg chg="mod">
          <ac:chgData name="Tapan Pratap" userId="9ac06455-d255-4523-b593-c1169c8dde41" providerId="ADAL" clId="{6D2563BD-0900-4499-8211-E246A60F8993}" dt="2020-08-18T18:56:23.985" v="1700"/>
          <ac:spMkLst>
            <pc:docMk/>
            <pc:sldMk cId="1005973783" sldId="289"/>
            <ac:spMk id="130" creationId="{7DC4DFB2-FCBD-4A77-9458-1406EC08C18E}"/>
          </ac:spMkLst>
        </pc:spChg>
        <pc:spChg chg="mod">
          <ac:chgData name="Tapan Pratap" userId="9ac06455-d255-4523-b593-c1169c8dde41" providerId="ADAL" clId="{6D2563BD-0900-4499-8211-E246A60F8993}" dt="2020-08-18T18:56:23.985" v="1700"/>
          <ac:spMkLst>
            <pc:docMk/>
            <pc:sldMk cId="1005973783" sldId="289"/>
            <ac:spMk id="131" creationId="{452629F1-7CCA-4CE4-8492-EAA5CF3E82A0}"/>
          </ac:spMkLst>
        </pc:spChg>
        <pc:spChg chg="mod">
          <ac:chgData name="Tapan Pratap" userId="9ac06455-d255-4523-b593-c1169c8dde41" providerId="ADAL" clId="{6D2563BD-0900-4499-8211-E246A60F8993}" dt="2020-08-18T18:56:23.985" v="1700"/>
          <ac:spMkLst>
            <pc:docMk/>
            <pc:sldMk cId="1005973783" sldId="289"/>
            <ac:spMk id="132" creationId="{27861F5D-7C3A-4F7E-9AC9-2251F9029562}"/>
          </ac:spMkLst>
        </pc:spChg>
        <pc:spChg chg="mod">
          <ac:chgData name="Tapan Pratap" userId="9ac06455-d255-4523-b593-c1169c8dde41" providerId="ADAL" clId="{6D2563BD-0900-4499-8211-E246A60F8993}" dt="2020-08-18T18:56:23.985" v="1700"/>
          <ac:spMkLst>
            <pc:docMk/>
            <pc:sldMk cId="1005973783" sldId="289"/>
            <ac:spMk id="133" creationId="{E16EF3FE-915D-440F-8B15-4ADC5A138D43}"/>
          </ac:spMkLst>
        </pc:spChg>
        <pc:spChg chg="mod">
          <ac:chgData name="Tapan Pratap" userId="9ac06455-d255-4523-b593-c1169c8dde41" providerId="ADAL" clId="{6D2563BD-0900-4499-8211-E246A60F8993}" dt="2020-08-18T18:56:23.985" v="1700"/>
          <ac:spMkLst>
            <pc:docMk/>
            <pc:sldMk cId="1005973783" sldId="289"/>
            <ac:spMk id="134" creationId="{99E1CF73-0293-4457-B8FF-D9E8C72C07A3}"/>
          </ac:spMkLst>
        </pc:spChg>
        <pc:spChg chg="mod">
          <ac:chgData name="Tapan Pratap" userId="9ac06455-d255-4523-b593-c1169c8dde41" providerId="ADAL" clId="{6D2563BD-0900-4499-8211-E246A60F8993}" dt="2020-08-18T18:56:23.985" v="1700"/>
          <ac:spMkLst>
            <pc:docMk/>
            <pc:sldMk cId="1005973783" sldId="289"/>
            <ac:spMk id="135" creationId="{52E46F82-91AF-441F-8930-5E71441764D4}"/>
          </ac:spMkLst>
        </pc:spChg>
        <pc:spChg chg="mod">
          <ac:chgData name="Tapan Pratap" userId="9ac06455-d255-4523-b593-c1169c8dde41" providerId="ADAL" clId="{6D2563BD-0900-4499-8211-E246A60F8993}" dt="2020-08-18T18:56:23.985" v="1700"/>
          <ac:spMkLst>
            <pc:docMk/>
            <pc:sldMk cId="1005973783" sldId="289"/>
            <ac:spMk id="136" creationId="{36943928-1050-490F-96D5-238CA5286CA7}"/>
          </ac:spMkLst>
        </pc:spChg>
        <pc:spChg chg="mod">
          <ac:chgData name="Tapan Pratap" userId="9ac06455-d255-4523-b593-c1169c8dde41" providerId="ADAL" clId="{6D2563BD-0900-4499-8211-E246A60F8993}" dt="2020-08-18T18:56:23.985" v="1700"/>
          <ac:spMkLst>
            <pc:docMk/>
            <pc:sldMk cId="1005973783" sldId="289"/>
            <ac:spMk id="137" creationId="{60F03934-3DFE-44F2-AD65-F69AD1020E63}"/>
          </ac:spMkLst>
        </pc:spChg>
        <pc:spChg chg="mod">
          <ac:chgData name="Tapan Pratap" userId="9ac06455-d255-4523-b593-c1169c8dde41" providerId="ADAL" clId="{6D2563BD-0900-4499-8211-E246A60F8993}" dt="2020-08-18T18:56:23.985" v="1700"/>
          <ac:spMkLst>
            <pc:docMk/>
            <pc:sldMk cId="1005973783" sldId="289"/>
            <ac:spMk id="138" creationId="{14FAD252-9CE3-4269-948D-CD269EA1A776}"/>
          </ac:spMkLst>
        </pc:spChg>
        <pc:spChg chg="mod">
          <ac:chgData name="Tapan Pratap" userId="9ac06455-d255-4523-b593-c1169c8dde41" providerId="ADAL" clId="{6D2563BD-0900-4499-8211-E246A60F8993}" dt="2020-08-18T18:56:23.985" v="1700"/>
          <ac:spMkLst>
            <pc:docMk/>
            <pc:sldMk cId="1005973783" sldId="289"/>
            <ac:spMk id="139" creationId="{F0E3C7D9-4400-4E63-983F-CECE8D8093E4}"/>
          </ac:spMkLst>
        </pc:spChg>
        <pc:spChg chg="mod">
          <ac:chgData name="Tapan Pratap" userId="9ac06455-d255-4523-b593-c1169c8dde41" providerId="ADAL" clId="{6D2563BD-0900-4499-8211-E246A60F8993}" dt="2020-08-18T18:56:23.985" v="1700"/>
          <ac:spMkLst>
            <pc:docMk/>
            <pc:sldMk cId="1005973783" sldId="289"/>
            <ac:spMk id="140" creationId="{2DF1ED9C-35D7-418D-BF89-AA423F98ECEC}"/>
          </ac:spMkLst>
        </pc:spChg>
        <pc:spChg chg="add mod">
          <ac:chgData name="Tapan Pratap" userId="9ac06455-d255-4523-b593-c1169c8dde41" providerId="ADAL" clId="{6D2563BD-0900-4499-8211-E246A60F8993}" dt="2020-08-18T19:02:31.861" v="1760" actId="1037"/>
          <ac:spMkLst>
            <pc:docMk/>
            <pc:sldMk cId="1005973783" sldId="289"/>
            <ac:spMk id="144" creationId="{F6E0E3F5-5F91-40D4-9D3F-6590634C329C}"/>
          </ac:spMkLst>
        </pc:spChg>
        <pc:spChg chg="add mod">
          <ac:chgData name="Tapan Pratap" userId="9ac06455-d255-4523-b593-c1169c8dde41" providerId="ADAL" clId="{6D2563BD-0900-4499-8211-E246A60F8993}" dt="2020-08-18T19:02:31.861" v="1760" actId="1037"/>
          <ac:spMkLst>
            <pc:docMk/>
            <pc:sldMk cId="1005973783" sldId="289"/>
            <ac:spMk id="145" creationId="{1B4F8CF3-4E4F-4B9B-96C6-F918E76A22F7}"/>
          </ac:spMkLst>
        </pc:spChg>
        <pc:spChg chg="add mod">
          <ac:chgData name="Tapan Pratap" userId="9ac06455-d255-4523-b593-c1169c8dde41" providerId="ADAL" clId="{6D2563BD-0900-4499-8211-E246A60F8993}" dt="2020-08-18T19:02:31.861" v="1760" actId="1037"/>
          <ac:spMkLst>
            <pc:docMk/>
            <pc:sldMk cId="1005973783" sldId="289"/>
            <ac:spMk id="146" creationId="{DEA78F4C-2E87-4C4B-9CE9-5D0F538814C3}"/>
          </ac:spMkLst>
        </pc:spChg>
        <pc:spChg chg="add mod">
          <ac:chgData name="Tapan Pratap" userId="9ac06455-d255-4523-b593-c1169c8dde41" providerId="ADAL" clId="{6D2563BD-0900-4499-8211-E246A60F8993}" dt="2020-08-18T19:02:31.861" v="1760" actId="1037"/>
          <ac:spMkLst>
            <pc:docMk/>
            <pc:sldMk cId="1005973783" sldId="289"/>
            <ac:spMk id="147" creationId="{064C6819-51B1-4B35-93C8-31A91EB828E6}"/>
          </ac:spMkLst>
        </pc:spChg>
        <pc:spChg chg="add mod">
          <ac:chgData name="Tapan Pratap" userId="9ac06455-d255-4523-b593-c1169c8dde41" providerId="ADAL" clId="{6D2563BD-0900-4499-8211-E246A60F8993}" dt="2020-08-18T19:02:31.861" v="1760" actId="1037"/>
          <ac:spMkLst>
            <pc:docMk/>
            <pc:sldMk cId="1005973783" sldId="289"/>
            <ac:spMk id="148" creationId="{048499CA-E72C-4FA3-9CE2-5761F0897C43}"/>
          </ac:spMkLst>
        </pc:spChg>
        <pc:spChg chg="add mod">
          <ac:chgData name="Tapan Pratap" userId="9ac06455-d255-4523-b593-c1169c8dde41" providerId="ADAL" clId="{6D2563BD-0900-4499-8211-E246A60F8993}" dt="2020-08-18T19:02:31.861" v="1760" actId="1037"/>
          <ac:spMkLst>
            <pc:docMk/>
            <pc:sldMk cId="1005973783" sldId="289"/>
            <ac:spMk id="149" creationId="{80F09036-1590-4E11-97B5-23EE82D19869}"/>
          </ac:spMkLst>
        </pc:spChg>
        <pc:spChg chg="add mod">
          <ac:chgData name="Tapan Pratap" userId="9ac06455-d255-4523-b593-c1169c8dde41" providerId="ADAL" clId="{6D2563BD-0900-4499-8211-E246A60F8993}" dt="2020-08-18T19:02:31.861" v="1760" actId="1037"/>
          <ac:spMkLst>
            <pc:docMk/>
            <pc:sldMk cId="1005973783" sldId="289"/>
            <ac:spMk id="150" creationId="{FE979AF0-8460-496E-B7E8-4E996413BE9F}"/>
          </ac:spMkLst>
        </pc:spChg>
        <pc:spChg chg="add mod">
          <ac:chgData name="Tapan Pratap" userId="9ac06455-d255-4523-b593-c1169c8dde41" providerId="ADAL" clId="{6D2563BD-0900-4499-8211-E246A60F8993}" dt="2020-08-18T19:02:31.861" v="1760" actId="1037"/>
          <ac:spMkLst>
            <pc:docMk/>
            <pc:sldMk cId="1005973783" sldId="289"/>
            <ac:spMk id="151" creationId="{B60062E9-ED69-4B04-92A1-613DF05EC68A}"/>
          </ac:spMkLst>
        </pc:spChg>
        <pc:spChg chg="add mod">
          <ac:chgData name="Tapan Pratap" userId="9ac06455-d255-4523-b593-c1169c8dde41" providerId="ADAL" clId="{6D2563BD-0900-4499-8211-E246A60F8993}" dt="2020-08-18T19:02:31.861" v="1760" actId="1037"/>
          <ac:spMkLst>
            <pc:docMk/>
            <pc:sldMk cId="1005973783" sldId="289"/>
            <ac:spMk id="152" creationId="{F1665EE1-B906-4D33-AFC7-2802B0C3A86C}"/>
          </ac:spMkLst>
        </pc:spChg>
        <pc:spChg chg="add mod">
          <ac:chgData name="Tapan Pratap" userId="9ac06455-d255-4523-b593-c1169c8dde41" providerId="ADAL" clId="{6D2563BD-0900-4499-8211-E246A60F8993}" dt="2020-08-18T19:02:31.861" v="1760" actId="1037"/>
          <ac:spMkLst>
            <pc:docMk/>
            <pc:sldMk cId="1005973783" sldId="289"/>
            <ac:spMk id="153" creationId="{D8CCC7DE-7CE1-45DD-990C-D164F6F28187}"/>
          </ac:spMkLst>
        </pc:spChg>
        <pc:spChg chg="add mod">
          <ac:chgData name="Tapan Pratap" userId="9ac06455-d255-4523-b593-c1169c8dde41" providerId="ADAL" clId="{6D2563BD-0900-4499-8211-E246A60F8993}" dt="2020-08-18T19:02:31.861" v="1760" actId="1037"/>
          <ac:spMkLst>
            <pc:docMk/>
            <pc:sldMk cId="1005973783" sldId="289"/>
            <ac:spMk id="154" creationId="{05222EEF-9BF8-4A1B-9FE5-F09243EE8460}"/>
          </ac:spMkLst>
        </pc:spChg>
        <pc:spChg chg="add mod">
          <ac:chgData name="Tapan Pratap" userId="9ac06455-d255-4523-b593-c1169c8dde41" providerId="ADAL" clId="{6D2563BD-0900-4499-8211-E246A60F8993}" dt="2020-08-18T19:02:31.861" v="1760" actId="1037"/>
          <ac:spMkLst>
            <pc:docMk/>
            <pc:sldMk cId="1005973783" sldId="289"/>
            <ac:spMk id="155" creationId="{004981C3-C532-4FF5-ADC8-73403C844FBB}"/>
          </ac:spMkLst>
        </pc:spChg>
        <pc:spChg chg="add mod">
          <ac:chgData name="Tapan Pratap" userId="9ac06455-d255-4523-b593-c1169c8dde41" providerId="ADAL" clId="{6D2563BD-0900-4499-8211-E246A60F8993}" dt="2020-08-18T19:02:31.861" v="1760" actId="1037"/>
          <ac:spMkLst>
            <pc:docMk/>
            <pc:sldMk cId="1005973783" sldId="289"/>
            <ac:spMk id="156" creationId="{22807A3B-ED29-4B15-B8C1-A8E0605754E0}"/>
          </ac:spMkLst>
        </pc:spChg>
        <pc:spChg chg="add mod">
          <ac:chgData name="Tapan Pratap" userId="9ac06455-d255-4523-b593-c1169c8dde41" providerId="ADAL" clId="{6D2563BD-0900-4499-8211-E246A60F8993}" dt="2020-08-18T19:02:31.861" v="1760" actId="1037"/>
          <ac:spMkLst>
            <pc:docMk/>
            <pc:sldMk cId="1005973783" sldId="289"/>
            <ac:spMk id="157" creationId="{A57AD67D-BDC8-4445-9DC4-FBB59DFA707F}"/>
          </ac:spMkLst>
        </pc:spChg>
        <pc:spChg chg="add mod">
          <ac:chgData name="Tapan Pratap" userId="9ac06455-d255-4523-b593-c1169c8dde41" providerId="ADAL" clId="{6D2563BD-0900-4499-8211-E246A60F8993}" dt="2020-08-18T19:02:31.861" v="1760" actId="1037"/>
          <ac:spMkLst>
            <pc:docMk/>
            <pc:sldMk cId="1005973783" sldId="289"/>
            <ac:spMk id="158" creationId="{924E0DEE-ADB0-4563-BBEA-5F9B73E1D4F7}"/>
          </ac:spMkLst>
        </pc:spChg>
        <pc:spChg chg="add mod">
          <ac:chgData name="Tapan Pratap" userId="9ac06455-d255-4523-b593-c1169c8dde41" providerId="ADAL" clId="{6D2563BD-0900-4499-8211-E246A60F8993}" dt="2020-08-18T19:02:31.861" v="1760" actId="1037"/>
          <ac:spMkLst>
            <pc:docMk/>
            <pc:sldMk cId="1005973783" sldId="289"/>
            <ac:spMk id="159" creationId="{8C712E74-1076-4F4D-B112-0D61648AB816}"/>
          </ac:spMkLst>
        </pc:spChg>
        <pc:spChg chg="add mod">
          <ac:chgData name="Tapan Pratap" userId="9ac06455-d255-4523-b593-c1169c8dde41" providerId="ADAL" clId="{6D2563BD-0900-4499-8211-E246A60F8993}" dt="2020-08-18T19:02:31.861" v="1760" actId="1037"/>
          <ac:spMkLst>
            <pc:docMk/>
            <pc:sldMk cId="1005973783" sldId="289"/>
            <ac:spMk id="160" creationId="{B81C3D83-1A91-46CB-89BC-581B73F2521B}"/>
          </ac:spMkLst>
        </pc:spChg>
        <pc:spChg chg="add mod">
          <ac:chgData name="Tapan Pratap" userId="9ac06455-d255-4523-b593-c1169c8dde41" providerId="ADAL" clId="{6D2563BD-0900-4499-8211-E246A60F8993}" dt="2020-08-18T19:02:31.861" v="1760" actId="1037"/>
          <ac:spMkLst>
            <pc:docMk/>
            <pc:sldMk cId="1005973783" sldId="289"/>
            <ac:spMk id="161" creationId="{01B47885-9FBE-413E-9B91-269128BB9FB0}"/>
          </ac:spMkLst>
        </pc:spChg>
        <pc:grpChg chg="add mod">
          <ac:chgData name="Tapan Pratap" userId="9ac06455-d255-4523-b593-c1169c8dde41" providerId="ADAL" clId="{6D2563BD-0900-4499-8211-E246A60F8993}" dt="2020-08-18T19:02:31.861" v="1760" actId="1037"/>
          <ac:grpSpMkLst>
            <pc:docMk/>
            <pc:sldMk cId="1005973783" sldId="289"/>
            <ac:grpSpMk id="9" creationId="{CBE03FF1-6159-4F77-93B6-5EA691AD9334}"/>
          </ac:grpSpMkLst>
        </pc:grpChg>
        <pc:grpChg chg="mod">
          <ac:chgData name="Tapan Pratap" userId="9ac06455-d255-4523-b593-c1169c8dde41" providerId="ADAL" clId="{6D2563BD-0900-4499-8211-E246A60F8993}" dt="2020-08-18T18:56:23.985" v="1700"/>
          <ac:grpSpMkLst>
            <pc:docMk/>
            <pc:sldMk cId="1005973783" sldId="289"/>
            <ac:grpSpMk id="11" creationId="{F92A40D6-4999-454C-B270-1DF224076EF5}"/>
          </ac:grpSpMkLst>
        </pc:grpChg>
        <pc:grpChg chg="mod">
          <ac:chgData name="Tapan Pratap" userId="9ac06455-d255-4523-b593-c1169c8dde41" providerId="ADAL" clId="{6D2563BD-0900-4499-8211-E246A60F8993}" dt="2020-08-18T18:56:23.985" v="1700"/>
          <ac:grpSpMkLst>
            <pc:docMk/>
            <pc:sldMk cId="1005973783" sldId="289"/>
            <ac:grpSpMk id="12" creationId="{CEEED691-25AB-49BB-97E6-FE724B3D5E89}"/>
          </ac:grpSpMkLst>
        </pc:grpChg>
        <pc:grpChg chg="mod">
          <ac:chgData name="Tapan Pratap" userId="9ac06455-d255-4523-b593-c1169c8dde41" providerId="ADAL" clId="{6D2563BD-0900-4499-8211-E246A60F8993}" dt="2020-08-18T18:56:23.985" v="1700"/>
          <ac:grpSpMkLst>
            <pc:docMk/>
            <pc:sldMk cId="1005973783" sldId="289"/>
            <ac:grpSpMk id="13" creationId="{4B42D420-AFA2-4381-B1AC-CE9C352FACD8}"/>
          </ac:grpSpMkLst>
        </pc:grpChg>
        <pc:grpChg chg="mod">
          <ac:chgData name="Tapan Pratap" userId="9ac06455-d255-4523-b593-c1169c8dde41" providerId="ADAL" clId="{6D2563BD-0900-4499-8211-E246A60F8993}" dt="2020-08-18T18:56:23.985" v="1700"/>
          <ac:grpSpMkLst>
            <pc:docMk/>
            <pc:sldMk cId="1005973783" sldId="289"/>
            <ac:grpSpMk id="20" creationId="{C583EBC5-D27B-4D48-AD37-59A7E5AF9B4E}"/>
          </ac:grpSpMkLst>
        </pc:grpChg>
        <pc:cxnChg chg="add mod">
          <ac:chgData name="Tapan Pratap" userId="9ac06455-d255-4523-b593-c1169c8dde41" providerId="ADAL" clId="{6D2563BD-0900-4499-8211-E246A60F8993}" dt="2020-08-18T19:02:31.861" v="1760" actId="1037"/>
          <ac:cxnSpMkLst>
            <pc:docMk/>
            <pc:sldMk cId="1005973783" sldId="289"/>
            <ac:cxnSpMk id="141" creationId="{14B8A596-FB88-4278-A2A0-717098C07A4F}"/>
          </ac:cxnSpMkLst>
        </pc:cxnChg>
        <pc:cxnChg chg="add mod">
          <ac:chgData name="Tapan Pratap" userId="9ac06455-d255-4523-b593-c1169c8dde41" providerId="ADAL" clId="{6D2563BD-0900-4499-8211-E246A60F8993}" dt="2020-08-18T19:02:31.861" v="1760" actId="1037"/>
          <ac:cxnSpMkLst>
            <pc:docMk/>
            <pc:sldMk cId="1005973783" sldId="289"/>
            <ac:cxnSpMk id="142" creationId="{2848A7C9-AE59-4DC5-9E6B-D1E1CAEBD3BD}"/>
          </ac:cxnSpMkLst>
        </pc:cxnChg>
        <pc:cxnChg chg="add mod">
          <ac:chgData name="Tapan Pratap" userId="9ac06455-d255-4523-b593-c1169c8dde41" providerId="ADAL" clId="{6D2563BD-0900-4499-8211-E246A60F8993}" dt="2020-08-18T19:02:31.861" v="1760" actId="1037"/>
          <ac:cxnSpMkLst>
            <pc:docMk/>
            <pc:sldMk cId="1005973783" sldId="289"/>
            <ac:cxnSpMk id="143" creationId="{276FD387-DB7D-490D-A17E-B838A92FD768}"/>
          </ac:cxnSpMkLst>
        </pc:cxnChg>
      </pc:sldChg>
      <pc:sldChg chg="new">
        <pc:chgData name="Tapan Pratap" userId="9ac06455-d255-4523-b593-c1169c8dde41" providerId="ADAL" clId="{6D2563BD-0900-4499-8211-E246A60F8993}" dt="2020-08-18T20:07:08.031" v="2504" actId="680"/>
        <pc:sldMkLst>
          <pc:docMk/>
          <pc:sldMk cId="620535425" sldId="290"/>
        </pc:sldMkLst>
      </pc:sldChg>
      <pc:sldChg chg="addSp delSp modSp add mod">
        <pc:chgData name="Tapan Pratap" userId="9ac06455-d255-4523-b593-c1169c8dde41" providerId="ADAL" clId="{6D2563BD-0900-4499-8211-E246A60F8993}" dt="2020-08-18T21:29:40.207" v="4307" actId="1037"/>
        <pc:sldMkLst>
          <pc:docMk/>
          <pc:sldMk cId="1495175453" sldId="291"/>
        </pc:sldMkLst>
        <pc:spChg chg="add mod">
          <ac:chgData name="Tapan Pratap" userId="9ac06455-d255-4523-b593-c1169c8dde41" providerId="ADAL" clId="{6D2563BD-0900-4499-8211-E246A60F8993}" dt="2020-08-18T20:53:20.126" v="3146" actId="14100"/>
          <ac:spMkLst>
            <pc:docMk/>
            <pc:sldMk cId="1495175453" sldId="291"/>
            <ac:spMk id="2" creationId="{998475FE-81C9-405F-A719-CB64E5F44016}"/>
          </ac:spMkLst>
        </pc:spChg>
        <pc:spChg chg="add mod">
          <ac:chgData name="Tapan Pratap" userId="9ac06455-d255-4523-b593-c1169c8dde41" providerId="ADAL" clId="{6D2563BD-0900-4499-8211-E246A60F8993}" dt="2020-08-18T21:29:40.207" v="4307" actId="1037"/>
          <ac:spMkLst>
            <pc:docMk/>
            <pc:sldMk cId="1495175453" sldId="291"/>
            <ac:spMk id="3" creationId="{8DAA1ADD-539C-4735-85FD-C7A58189AA6E}"/>
          </ac:spMkLst>
        </pc:spChg>
        <pc:spChg chg="mod">
          <ac:chgData name="Tapan Pratap" userId="9ac06455-d255-4523-b593-c1169c8dde41" providerId="ADAL" clId="{6D2563BD-0900-4499-8211-E246A60F8993}" dt="2020-08-18T20:47:22.253" v="2875" actId="14100"/>
          <ac:spMkLst>
            <pc:docMk/>
            <pc:sldMk cId="1495175453" sldId="291"/>
            <ac:spMk id="4" creationId="{85A71406-A856-4584-9C5E-4190FBB43F72}"/>
          </ac:spMkLst>
        </pc:spChg>
        <pc:spChg chg="del">
          <ac:chgData name="Tapan Pratap" userId="9ac06455-d255-4523-b593-c1169c8dde41" providerId="ADAL" clId="{6D2563BD-0900-4499-8211-E246A60F8993}" dt="2020-08-18T20:08:04.526" v="2515" actId="478"/>
          <ac:spMkLst>
            <pc:docMk/>
            <pc:sldMk cId="1495175453" sldId="291"/>
            <ac:spMk id="144" creationId="{F6E0E3F5-5F91-40D4-9D3F-6590634C329C}"/>
          </ac:spMkLst>
        </pc:spChg>
        <pc:spChg chg="del">
          <ac:chgData name="Tapan Pratap" userId="9ac06455-d255-4523-b593-c1169c8dde41" providerId="ADAL" clId="{6D2563BD-0900-4499-8211-E246A60F8993}" dt="2020-08-18T20:08:04.526" v="2515" actId="478"/>
          <ac:spMkLst>
            <pc:docMk/>
            <pc:sldMk cId="1495175453" sldId="291"/>
            <ac:spMk id="145" creationId="{1B4F8CF3-4E4F-4B9B-96C6-F918E76A22F7}"/>
          </ac:spMkLst>
        </pc:spChg>
        <pc:spChg chg="del">
          <ac:chgData name="Tapan Pratap" userId="9ac06455-d255-4523-b593-c1169c8dde41" providerId="ADAL" clId="{6D2563BD-0900-4499-8211-E246A60F8993}" dt="2020-08-18T20:08:04.526" v="2515" actId="478"/>
          <ac:spMkLst>
            <pc:docMk/>
            <pc:sldMk cId="1495175453" sldId="291"/>
            <ac:spMk id="146" creationId="{DEA78F4C-2E87-4C4B-9CE9-5D0F538814C3}"/>
          </ac:spMkLst>
        </pc:spChg>
        <pc:spChg chg="del">
          <ac:chgData name="Tapan Pratap" userId="9ac06455-d255-4523-b593-c1169c8dde41" providerId="ADAL" clId="{6D2563BD-0900-4499-8211-E246A60F8993}" dt="2020-08-18T20:08:04.526" v="2515" actId="478"/>
          <ac:spMkLst>
            <pc:docMk/>
            <pc:sldMk cId="1495175453" sldId="291"/>
            <ac:spMk id="147" creationId="{064C6819-51B1-4B35-93C8-31A91EB828E6}"/>
          </ac:spMkLst>
        </pc:spChg>
        <pc:spChg chg="del">
          <ac:chgData name="Tapan Pratap" userId="9ac06455-d255-4523-b593-c1169c8dde41" providerId="ADAL" clId="{6D2563BD-0900-4499-8211-E246A60F8993}" dt="2020-08-18T20:08:04.526" v="2515" actId="478"/>
          <ac:spMkLst>
            <pc:docMk/>
            <pc:sldMk cId="1495175453" sldId="291"/>
            <ac:spMk id="148" creationId="{048499CA-E72C-4FA3-9CE2-5761F0897C43}"/>
          </ac:spMkLst>
        </pc:spChg>
        <pc:spChg chg="del">
          <ac:chgData name="Tapan Pratap" userId="9ac06455-d255-4523-b593-c1169c8dde41" providerId="ADAL" clId="{6D2563BD-0900-4499-8211-E246A60F8993}" dt="2020-08-18T20:08:04.526" v="2515" actId="478"/>
          <ac:spMkLst>
            <pc:docMk/>
            <pc:sldMk cId="1495175453" sldId="291"/>
            <ac:spMk id="149" creationId="{80F09036-1590-4E11-97B5-23EE82D19869}"/>
          </ac:spMkLst>
        </pc:spChg>
        <pc:spChg chg="del">
          <ac:chgData name="Tapan Pratap" userId="9ac06455-d255-4523-b593-c1169c8dde41" providerId="ADAL" clId="{6D2563BD-0900-4499-8211-E246A60F8993}" dt="2020-08-18T20:08:11.285" v="2516" actId="478"/>
          <ac:spMkLst>
            <pc:docMk/>
            <pc:sldMk cId="1495175453" sldId="291"/>
            <ac:spMk id="150" creationId="{FE979AF0-8460-496E-B7E8-4E996413BE9F}"/>
          </ac:spMkLst>
        </pc:spChg>
        <pc:spChg chg="del">
          <ac:chgData name="Tapan Pratap" userId="9ac06455-d255-4523-b593-c1169c8dde41" providerId="ADAL" clId="{6D2563BD-0900-4499-8211-E246A60F8993}" dt="2020-08-18T20:08:11.285" v="2516" actId="478"/>
          <ac:spMkLst>
            <pc:docMk/>
            <pc:sldMk cId="1495175453" sldId="291"/>
            <ac:spMk id="151" creationId="{B60062E9-ED69-4B04-92A1-613DF05EC68A}"/>
          </ac:spMkLst>
        </pc:spChg>
        <pc:spChg chg="del">
          <ac:chgData name="Tapan Pratap" userId="9ac06455-d255-4523-b593-c1169c8dde41" providerId="ADAL" clId="{6D2563BD-0900-4499-8211-E246A60F8993}" dt="2020-08-18T20:08:11.285" v="2516" actId="478"/>
          <ac:spMkLst>
            <pc:docMk/>
            <pc:sldMk cId="1495175453" sldId="291"/>
            <ac:spMk id="152" creationId="{F1665EE1-B906-4D33-AFC7-2802B0C3A86C}"/>
          </ac:spMkLst>
        </pc:spChg>
        <pc:spChg chg="del">
          <ac:chgData name="Tapan Pratap" userId="9ac06455-d255-4523-b593-c1169c8dde41" providerId="ADAL" clId="{6D2563BD-0900-4499-8211-E246A60F8993}" dt="2020-08-18T20:08:11.285" v="2516" actId="478"/>
          <ac:spMkLst>
            <pc:docMk/>
            <pc:sldMk cId="1495175453" sldId="291"/>
            <ac:spMk id="153" creationId="{D8CCC7DE-7CE1-45DD-990C-D164F6F28187}"/>
          </ac:spMkLst>
        </pc:spChg>
        <pc:spChg chg="del">
          <ac:chgData name="Tapan Pratap" userId="9ac06455-d255-4523-b593-c1169c8dde41" providerId="ADAL" clId="{6D2563BD-0900-4499-8211-E246A60F8993}" dt="2020-08-18T20:08:13.789" v="2517" actId="478"/>
          <ac:spMkLst>
            <pc:docMk/>
            <pc:sldMk cId="1495175453" sldId="291"/>
            <ac:spMk id="154" creationId="{05222EEF-9BF8-4A1B-9FE5-F09243EE8460}"/>
          </ac:spMkLst>
        </pc:spChg>
        <pc:spChg chg="del">
          <ac:chgData name="Tapan Pratap" userId="9ac06455-d255-4523-b593-c1169c8dde41" providerId="ADAL" clId="{6D2563BD-0900-4499-8211-E246A60F8993}" dt="2020-08-18T20:08:13.789" v="2517" actId="478"/>
          <ac:spMkLst>
            <pc:docMk/>
            <pc:sldMk cId="1495175453" sldId="291"/>
            <ac:spMk id="155" creationId="{004981C3-C532-4FF5-ADC8-73403C844FBB}"/>
          </ac:spMkLst>
        </pc:spChg>
        <pc:spChg chg="del">
          <ac:chgData name="Tapan Pratap" userId="9ac06455-d255-4523-b593-c1169c8dde41" providerId="ADAL" clId="{6D2563BD-0900-4499-8211-E246A60F8993}" dt="2020-08-18T20:08:04.526" v="2515" actId="478"/>
          <ac:spMkLst>
            <pc:docMk/>
            <pc:sldMk cId="1495175453" sldId="291"/>
            <ac:spMk id="156" creationId="{22807A3B-ED29-4B15-B8C1-A8E0605754E0}"/>
          </ac:spMkLst>
        </pc:spChg>
        <pc:spChg chg="del">
          <ac:chgData name="Tapan Pratap" userId="9ac06455-d255-4523-b593-c1169c8dde41" providerId="ADAL" clId="{6D2563BD-0900-4499-8211-E246A60F8993}" dt="2020-08-18T20:08:04.526" v="2515" actId="478"/>
          <ac:spMkLst>
            <pc:docMk/>
            <pc:sldMk cId="1495175453" sldId="291"/>
            <ac:spMk id="157" creationId="{A57AD67D-BDC8-4445-9DC4-FBB59DFA707F}"/>
          </ac:spMkLst>
        </pc:spChg>
        <pc:spChg chg="del">
          <ac:chgData name="Tapan Pratap" userId="9ac06455-d255-4523-b593-c1169c8dde41" providerId="ADAL" clId="{6D2563BD-0900-4499-8211-E246A60F8993}" dt="2020-08-18T20:08:04.526" v="2515" actId="478"/>
          <ac:spMkLst>
            <pc:docMk/>
            <pc:sldMk cId="1495175453" sldId="291"/>
            <ac:spMk id="158" creationId="{924E0DEE-ADB0-4563-BBEA-5F9B73E1D4F7}"/>
          </ac:spMkLst>
        </pc:spChg>
        <pc:spChg chg="del">
          <ac:chgData name="Tapan Pratap" userId="9ac06455-d255-4523-b593-c1169c8dde41" providerId="ADAL" clId="{6D2563BD-0900-4499-8211-E246A60F8993}" dt="2020-08-18T20:08:04.526" v="2515" actId="478"/>
          <ac:spMkLst>
            <pc:docMk/>
            <pc:sldMk cId="1495175453" sldId="291"/>
            <ac:spMk id="159" creationId="{8C712E74-1076-4F4D-B112-0D61648AB816}"/>
          </ac:spMkLst>
        </pc:spChg>
        <pc:spChg chg="del">
          <ac:chgData name="Tapan Pratap" userId="9ac06455-d255-4523-b593-c1169c8dde41" providerId="ADAL" clId="{6D2563BD-0900-4499-8211-E246A60F8993}" dt="2020-08-18T20:08:04.526" v="2515" actId="478"/>
          <ac:spMkLst>
            <pc:docMk/>
            <pc:sldMk cId="1495175453" sldId="291"/>
            <ac:spMk id="160" creationId="{B81C3D83-1A91-46CB-89BC-581B73F2521B}"/>
          </ac:spMkLst>
        </pc:spChg>
        <pc:spChg chg="del">
          <ac:chgData name="Tapan Pratap" userId="9ac06455-d255-4523-b593-c1169c8dde41" providerId="ADAL" clId="{6D2563BD-0900-4499-8211-E246A60F8993}" dt="2020-08-18T20:08:04.526" v="2515" actId="478"/>
          <ac:spMkLst>
            <pc:docMk/>
            <pc:sldMk cId="1495175453" sldId="291"/>
            <ac:spMk id="161" creationId="{01B47885-9FBE-413E-9B91-269128BB9FB0}"/>
          </ac:spMkLst>
        </pc:spChg>
        <pc:grpChg chg="del">
          <ac:chgData name="Tapan Pratap" userId="9ac06455-d255-4523-b593-c1169c8dde41" providerId="ADAL" clId="{6D2563BD-0900-4499-8211-E246A60F8993}" dt="2020-08-18T20:08:04.526" v="2515" actId="478"/>
          <ac:grpSpMkLst>
            <pc:docMk/>
            <pc:sldMk cId="1495175453" sldId="291"/>
            <ac:grpSpMk id="9" creationId="{CBE03FF1-6159-4F77-93B6-5EA691AD9334}"/>
          </ac:grpSpMkLst>
        </pc:grpChg>
        <pc:cxnChg chg="del">
          <ac:chgData name="Tapan Pratap" userId="9ac06455-d255-4523-b593-c1169c8dde41" providerId="ADAL" clId="{6D2563BD-0900-4499-8211-E246A60F8993}" dt="2020-08-18T20:08:04.526" v="2515" actId="478"/>
          <ac:cxnSpMkLst>
            <pc:docMk/>
            <pc:sldMk cId="1495175453" sldId="291"/>
            <ac:cxnSpMk id="141" creationId="{14B8A596-FB88-4278-A2A0-717098C07A4F}"/>
          </ac:cxnSpMkLst>
        </pc:cxnChg>
        <pc:cxnChg chg="del">
          <ac:chgData name="Tapan Pratap" userId="9ac06455-d255-4523-b593-c1169c8dde41" providerId="ADAL" clId="{6D2563BD-0900-4499-8211-E246A60F8993}" dt="2020-08-18T20:08:04.526" v="2515" actId="478"/>
          <ac:cxnSpMkLst>
            <pc:docMk/>
            <pc:sldMk cId="1495175453" sldId="291"/>
            <ac:cxnSpMk id="142" creationId="{2848A7C9-AE59-4DC5-9E6B-D1E1CAEBD3BD}"/>
          </ac:cxnSpMkLst>
        </pc:cxnChg>
        <pc:cxnChg chg="del">
          <ac:chgData name="Tapan Pratap" userId="9ac06455-d255-4523-b593-c1169c8dde41" providerId="ADAL" clId="{6D2563BD-0900-4499-8211-E246A60F8993}" dt="2020-08-18T20:08:04.526" v="2515" actId="478"/>
          <ac:cxnSpMkLst>
            <pc:docMk/>
            <pc:sldMk cId="1495175453" sldId="291"/>
            <ac:cxnSpMk id="143" creationId="{276FD387-DB7D-490D-A17E-B838A92FD768}"/>
          </ac:cxnSpMkLst>
        </pc:cxnChg>
      </pc:sldChg>
      <pc:sldChg chg="addSp delSp modSp add mod">
        <pc:chgData name="Tapan Pratap" userId="9ac06455-d255-4523-b593-c1169c8dde41" providerId="ADAL" clId="{6D2563BD-0900-4499-8211-E246A60F8993}" dt="2020-08-18T20:53:03.136" v="3145" actId="20577"/>
        <pc:sldMkLst>
          <pc:docMk/>
          <pc:sldMk cId="4233916858" sldId="292"/>
        </pc:sldMkLst>
        <pc:spChg chg="mod">
          <ac:chgData name="Tapan Pratap" userId="9ac06455-d255-4523-b593-c1169c8dde41" providerId="ADAL" clId="{6D2563BD-0900-4499-8211-E246A60F8993}" dt="2020-08-18T20:53:03.136" v="3145" actId="20577"/>
          <ac:spMkLst>
            <pc:docMk/>
            <pc:sldMk cId="4233916858" sldId="292"/>
            <ac:spMk id="2" creationId="{998475FE-81C9-405F-A719-CB64E5F44016}"/>
          </ac:spMkLst>
        </pc:spChg>
        <pc:spChg chg="mod">
          <ac:chgData name="Tapan Pratap" userId="9ac06455-d255-4523-b593-c1169c8dde41" providerId="ADAL" clId="{6D2563BD-0900-4499-8211-E246A60F8993}" dt="2020-08-18T20:52:14.360" v="3126" actId="14100"/>
          <ac:spMkLst>
            <pc:docMk/>
            <pc:sldMk cId="4233916858" sldId="292"/>
            <ac:spMk id="3" creationId="{8DAA1ADD-539C-4735-85FD-C7A58189AA6E}"/>
          </ac:spMkLst>
        </pc:spChg>
        <pc:spChg chg="add del mod">
          <ac:chgData name="Tapan Pratap" userId="9ac06455-d255-4523-b593-c1169c8dde41" providerId="ADAL" clId="{6D2563BD-0900-4499-8211-E246A60F8993}" dt="2020-08-18T20:50:28.619" v="2956" actId="478"/>
          <ac:spMkLst>
            <pc:docMk/>
            <pc:sldMk cId="4233916858" sldId="292"/>
            <ac:spMk id="6" creationId="{3087DE56-E806-4CF3-8B6D-08B678667E86}"/>
          </ac:spMkLst>
        </pc:spChg>
        <pc:spChg chg="add mod">
          <ac:chgData name="Tapan Pratap" userId="9ac06455-d255-4523-b593-c1169c8dde41" providerId="ADAL" clId="{6D2563BD-0900-4499-8211-E246A60F8993}" dt="2020-08-18T20:52:50.649" v="3143" actId="313"/>
          <ac:spMkLst>
            <pc:docMk/>
            <pc:sldMk cId="4233916858" sldId="292"/>
            <ac:spMk id="8" creationId="{A0C3944E-2C58-4BD7-B04A-DCA285FC2898}"/>
          </ac:spMkLst>
        </pc:spChg>
        <pc:spChg chg="add mod">
          <ac:chgData name="Tapan Pratap" userId="9ac06455-d255-4523-b593-c1169c8dde41" providerId="ADAL" clId="{6D2563BD-0900-4499-8211-E246A60F8993}" dt="2020-08-18T20:52:39.545" v="3140" actId="313"/>
          <ac:spMkLst>
            <pc:docMk/>
            <pc:sldMk cId="4233916858" sldId="292"/>
            <ac:spMk id="10" creationId="{CD99E776-3660-493A-82C4-27FC08B97208}"/>
          </ac:spMkLst>
        </pc:spChg>
      </pc:sldChg>
      <pc:sldChg chg="addSp delSp modSp add mod">
        <pc:chgData name="Tapan Pratap" userId="9ac06455-d255-4523-b593-c1169c8dde41" providerId="ADAL" clId="{6D2563BD-0900-4499-8211-E246A60F8993}" dt="2020-08-18T21:02:11.701" v="3547" actId="33524"/>
        <pc:sldMkLst>
          <pc:docMk/>
          <pc:sldMk cId="2305103147" sldId="293"/>
        </pc:sldMkLst>
        <pc:spChg chg="del">
          <ac:chgData name="Tapan Pratap" userId="9ac06455-d255-4523-b593-c1169c8dde41" providerId="ADAL" clId="{6D2563BD-0900-4499-8211-E246A60F8993}" dt="2020-08-18T20:53:50.452" v="3149" actId="478"/>
          <ac:spMkLst>
            <pc:docMk/>
            <pc:sldMk cId="2305103147" sldId="293"/>
            <ac:spMk id="2" creationId="{998475FE-81C9-405F-A719-CB64E5F44016}"/>
          </ac:spMkLst>
        </pc:spChg>
        <pc:spChg chg="mod">
          <ac:chgData name="Tapan Pratap" userId="9ac06455-d255-4523-b593-c1169c8dde41" providerId="ADAL" clId="{6D2563BD-0900-4499-8211-E246A60F8993}" dt="2020-08-18T20:58:00.074" v="3295" actId="1035"/>
          <ac:spMkLst>
            <pc:docMk/>
            <pc:sldMk cId="2305103147" sldId="293"/>
            <ac:spMk id="3" creationId="{8DAA1ADD-539C-4735-85FD-C7A58189AA6E}"/>
          </ac:spMkLst>
        </pc:spChg>
        <pc:spChg chg="add mod">
          <ac:chgData name="Tapan Pratap" userId="9ac06455-d255-4523-b593-c1169c8dde41" providerId="ADAL" clId="{6D2563BD-0900-4499-8211-E246A60F8993}" dt="2020-08-18T21:02:11.701" v="3547" actId="33524"/>
          <ac:spMkLst>
            <pc:docMk/>
            <pc:sldMk cId="2305103147" sldId="293"/>
            <ac:spMk id="5" creationId="{C82AF3C3-99DB-458F-B3D0-86394B8FC4F9}"/>
          </ac:spMkLst>
        </pc:spChg>
        <pc:spChg chg="mod">
          <ac:chgData name="Tapan Pratap" userId="9ac06455-d255-4523-b593-c1169c8dde41" providerId="ADAL" clId="{6D2563BD-0900-4499-8211-E246A60F8993}" dt="2020-08-18T20:58:04.566" v="3300" actId="1035"/>
          <ac:spMkLst>
            <pc:docMk/>
            <pc:sldMk cId="2305103147" sldId="293"/>
            <ac:spMk id="8" creationId="{A0C3944E-2C58-4BD7-B04A-DCA285FC2898}"/>
          </ac:spMkLst>
        </pc:spChg>
        <pc:spChg chg="mod">
          <ac:chgData name="Tapan Pratap" userId="9ac06455-d255-4523-b593-c1169c8dde41" providerId="ADAL" clId="{6D2563BD-0900-4499-8211-E246A60F8993}" dt="2020-08-18T20:58:08.547" v="3305" actId="1035"/>
          <ac:spMkLst>
            <pc:docMk/>
            <pc:sldMk cId="2305103147" sldId="293"/>
            <ac:spMk id="10" creationId="{CD99E776-3660-493A-82C4-27FC08B97208}"/>
          </ac:spMkLst>
        </pc:spChg>
      </pc:sldChg>
      <pc:sldChg chg="addSp delSp modSp add mod">
        <pc:chgData name="Tapan Pratap" userId="9ac06455-d255-4523-b593-c1169c8dde41" providerId="ADAL" clId="{6D2563BD-0900-4499-8211-E246A60F8993}" dt="2020-08-18T21:14:33.773" v="3908" actId="1035"/>
        <pc:sldMkLst>
          <pc:docMk/>
          <pc:sldMk cId="3361188297" sldId="294"/>
        </pc:sldMkLst>
        <pc:spChg chg="add mod">
          <ac:chgData name="Tapan Pratap" userId="9ac06455-d255-4523-b593-c1169c8dde41" providerId="ADAL" clId="{6D2563BD-0900-4499-8211-E246A60F8993}" dt="2020-08-18T21:09:56.310" v="3680" actId="20577"/>
          <ac:spMkLst>
            <pc:docMk/>
            <pc:sldMk cId="3361188297" sldId="294"/>
            <ac:spMk id="2" creationId="{E47557B2-99D6-4FD0-BD66-6E73E72FD4EA}"/>
          </ac:spMkLst>
        </pc:spChg>
        <pc:spChg chg="mod">
          <ac:chgData name="Tapan Pratap" userId="9ac06455-d255-4523-b593-c1169c8dde41" providerId="ADAL" clId="{6D2563BD-0900-4499-8211-E246A60F8993}" dt="2020-08-18T21:09:51.409" v="3674" actId="20577"/>
          <ac:spMkLst>
            <pc:docMk/>
            <pc:sldMk cId="3361188297" sldId="294"/>
            <ac:spMk id="3" creationId="{8DAA1ADD-539C-4735-85FD-C7A58189AA6E}"/>
          </ac:spMkLst>
        </pc:spChg>
        <pc:spChg chg="mod">
          <ac:chgData name="Tapan Pratap" userId="9ac06455-d255-4523-b593-c1169c8dde41" providerId="ADAL" clId="{6D2563BD-0900-4499-8211-E246A60F8993}" dt="2020-08-18T21:03:19.657" v="3579" actId="20577"/>
          <ac:spMkLst>
            <pc:docMk/>
            <pc:sldMk cId="3361188297" sldId="294"/>
            <ac:spMk id="4" creationId="{85A71406-A856-4584-9C5E-4190FBB43F72}"/>
          </ac:spMkLst>
        </pc:spChg>
        <pc:spChg chg="del">
          <ac:chgData name="Tapan Pratap" userId="9ac06455-d255-4523-b593-c1169c8dde41" providerId="ADAL" clId="{6D2563BD-0900-4499-8211-E246A60F8993}" dt="2020-08-18T21:09:12.772" v="3663" actId="478"/>
          <ac:spMkLst>
            <pc:docMk/>
            <pc:sldMk cId="3361188297" sldId="294"/>
            <ac:spMk id="5" creationId="{C82AF3C3-99DB-458F-B3D0-86394B8FC4F9}"/>
          </ac:spMkLst>
        </pc:spChg>
        <pc:spChg chg="add mod">
          <ac:chgData name="Tapan Pratap" userId="9ac06455-d255-4523-b593-c1169c8dde41" providerId="ADAL" clId="{6D2563BD-0900-4499-8211-E246A60F8993}" dt="2020-08-18T21:14:20.336" v="3896" actId="1035"/>
          <ac:spMkLst>
            <pc:docMk/>
            <pc:sldMk cId="3361188297" sldId="294"/>
            <ac:spMk id="6" creationId="{46536474-AE37-48FB-AB9E-F9672646A69E}"/>
          </ac:spMkLst>
        </pc:spChg>
        <pc:spChg chg="del">
          <ac:chgData name="Tapan Pratap" userId="9ac06455-d255-4523-b593-c1169c8dde41" providerId="ADAL" clId="{6D2563BD-0900-4499-8211-E246A60F8993}" dt="2020-08-18T21:09:12.772" v="3663" actId="478"/>
          <ac:spMkLst>
            <pc:docMk/>
            <pc:sldMk cId="3361188297" sldId="294"/>
            <ac:spMk id="8" creationId="{A0C3944E-2C58-4BD7-B04A-DCA285FC2898}"/>
          </ac:spMkLst>
        </pc:spChg>
        <pc:spChg chg="del">
          <ac:chgData name="Tapan Pratap" userId="9ac06455-d255-4523-b593-c1169c8dde41" providerId="ADAL" clId="{6D2563BD-0900-4499-8211-E246A60F8993}" dt="2020-08-18T21:09:12.772" v="3663" actId="478"/>
          <ac:spMkLst>
            <pc:docMk/>
            <pc:sldMk cId="3361188297" sldId="294"/>
            <ac:spMk id="10" creationId="{CD99E776-3660-493A-82C4-27FC08B97208}"/>
          </ac:spMkLst>
        </pc:spChg>
        <pc:spChg chg="add mod">
          <ac:chgData name="Tapan Pratap" userId="9ac06455-d255-4523-b593-c1169c8dde41" providerId="ADAL" clId="{6D2563BD-0900-4499-8211-E246A60F8993}" dt="2020-08-18T21:14:24.537" v="3902" actId="1035"/>
          <ac:spMkLst>
            <pc:docMk/>
            <pc:sldMk cId="3361188297" sldId="294"/>
            <ac:spMk id="12" creationId="{446E80FB-C974-4A1D-AAD5-9BE3B93D3917}"/>
          </ac:spMkLst>
        </pc:spChg>
        <pc:spChg chg="add mod">
          <ac:chgData name="Tapan Pratap" userId="9ac06455-d255-4523-b593-c1169c8dde41" providerId="ADAL" clId="{6D2563BD-0900-4499-8211-E246A60F8993}" dt="2020-08-18T21:14:29.271" v="3906" actId="1035"/>
          <ac:spMkLst>
            <pc:docMk/>
            <pc:sldMk cId="3361188297" sldId="294"/>
            <ac:spMk id="14" creationId="{D3597D5A-87E2-4405-ABF2-E9272B3B5E54}"/>
          </ac:spMkLst>
        </pc:spChg>
        <pc:spChg chg="add mod">
          <ac:chgData name="Tapan Pratap" userId="9ac06455-d255-4523-b593-c1169c8dde41" providerId="ADAL" clId="{6D2563BD-0900-4499-8211-E246A60F8993}" dt="2020-08-18T21:14:33.773" v="3908" actId="1035"/>
          <ac:spMkLst>
            <pc:docMk/>
            <pc:sldMk cId="3361188297" sldId="294"/>
            <ac:spMk id="16" creationId="{F7B6A16A-17CF-474F-9FE3-4A7FAEA035E9}"/>
          </ac:spMkLst>
        </pc:spChg>
        <pc:spChg chg="add del">
          <ac:chgData name="Tapan Pratap" userId="9ac06455-d255-4523-b593-c1169c8dde41" providerId="ADAL" clId="{6D2563BD-0900-4499-8211-E246A60F8993}" dt="2020-08-18T21:12:17.476" v="3819" actId="22"/>
          <ac:spMkLst>
            <pc:docMk/>
            <pc:sldMk cId="3361188297" sldId="294"/>
            <ac:spMk id="18" creationId="{BB7C0423-0DEE-4F55-8F7E-2F9D6E72540E}"/>
          </ac:spMkLst>
        </pc:spChg>
        <pc:spChg chg="add mod">
          <ac:chgData name="Tapan Pratap" userId="9ac06455-d255-4523-b593-c1169c8dde41" providerId="ADAL" clId="{6D2563BD-0900-4499-8211-E246A60F8993}" dt="2020-08-18T21:13:42.462" v="3868" actId="1036"/>
          <ac:spMkLst>
            <pc:docMk/>
            <pc:sldMk cId="3361188297" sldId="294"/>
            <ac:spMk id="20" creationId="{FD8C2582-68AC-488F-ACB2-DEDA87E995EB}"/>
          </ac:spMkLst>
        </pc:spChg>
      </pc:sldChg>
      <pc:sldChg chg="delSp modSp add mod">
        <pc:chgData name="Tapan Pratap" userId="9ac06455-d255-4523-b593-c1169c8dde41" providerId="ADAL" clId="{6D2563BD-0900-4499-8211-E246A60F8993}" dt="2020-08-18T21:27:49.746" v="4295" actId="14100"/>
        <pc:sldMkLst>
          <pc:docMk/>
          <pc:sldMk cId="2324826957" sldId="295"/>
        </pc:sldMkLst>
        <pc:spChg chg="mod">
          <ac:chgData name="Tapan Pratap" userId="9ac06455-d255-4523-b593-c1169c8dde41" providerId="ADAL" clId="{6D2563BD-0900-4499-8211-E246A60F8993}" dt="2020-08-18T21:16:31.684" v="3933" actId="14100"/>
          <ac:spMkLst>
            <pc:docMk/>
            <pc:sldMk cId="2324826957" sldId="295"/>
            <ac:spMk id="2" creationId="{E47557B2-99D6-4FD0-BD66-6E73E72FD4EA}"/>
          </ac:spMkLst>
        </pc:spChg>
        <pc:spChg chg="mod">
          <ac:chgData name="Tapan Pratap" userId="9ac06455-d255-4523-b593-c1169c8dde41" providerId="ADAL" clId="{6D2563BD-0900-4499-8211-E246A60F8993}" dt="2020-08-18T21:16:00.672" v="3930" actId="6549"/>
          <ac:spMkLst>
            <pc:docMk/>
            <pc:sldMk cId="2324826957" sldId="295"/>
            <ac:spMk id="3" creationId="{8DAA1ADD-539C-4735-85FD-C7A58189AA6E}"/>
          </ac:spMkLst>
        </pc:spChg>
        <pc:spChg chg="mod">
          <ac:chgData name="Tapan Pratap" userId="9ac06455-d255-4523-b593-c1169c8dde41" providerId="ADAL" clId="{6D2563BD-0900-4499-8211-E246A60F8993}" dt="2020-08-18T21:27:49.746" v="4295" actId="14100"/>
          <ac:spMkLst>
            <pc:docMk/>
            <pc:sldMk cId="2324826957" sldId="295"/>
            <ac:spMk id="4" creationId="{85A71406-A856-4584-9C5E-4190FBB43F72}"/>
          </ac:spMkLst>
        </pc:spChg>
        <pc:spChg chg="mod">
          <ac:chgData name="Tapan Pratap" userId="9ac06455-d255-4523-b593-c1169c8dde41" providerId="ADAL" clId="{6D2563BD-0900-4499-8211-E246A60F8993}" dt="2020-08-18T21:17:35.827" v="3960" actId="20577"/>
          <ac:spMkLst>
            <pc:docMk/>
            <pc:sldMk cId="2324826957" sldId="295"/>
            <ac:spMk id="6" creationId="{46536474-AE37-48FB-AB9E-F9672646A69E}"/>
          </ac:spMkLst>
        </pc:spChg>
        <pc:spChg chg="mod">
          <ac:chgData name="Tapan Pratap" userId="9ac06455-d255-4523-b593-c1169c8dde41" providerId="ADAL" clId="{6D2563BD-0900-4499-8211-E246A60F8993}" dt="2020-08-18T21:18:20.021" v="3989" actId="20577"/>
          <ac:spMkLst>
            <pc:docMk/>
            <pc:sldMk cId="2324826957" sldId="295"/>
            <ac:spMk id="14" creationId="{D3597D5A-87E2-4405-ABF2-E9272B3B5E54}"/>
          </ac:spMkLst>
        </pc:spChg>
        <pc:spChg chg="mod">
          <ac:chgData name="Tapan Pratap" userId="9ac06455-d255-4523-b593-c1169c8dde41" providerId="ADAL" clId="{6D2563BD-0900-4499-8211-E246A60F8993}" dt="2020-08-18T21:18:56.953" v="3992"/>
          <ac:spMkLst>
            <pc:docMk/>
            <pc:sldMk cId="2324826957" sldId="295"/>
            <ac:spMk id="16" creationId="{F7B6A16A-17CF-474F-9FE3-4A7FAEA035E9}"/>
          </ac:spMkLst>
        </pc:spChg>
        <pc:spChg chg="del mod">
          <ac:chgData name="Tapan Pratap" userId="9ac06455-d255-4523-b593-c1169c8dde41" providerId="ADAL" clId="{6D2563BD-0900-4499-8211-E246A60F8993}" dt="2020-08-18T21:20:14.421" v="4010" actId="478"/>
          <ac:spMkLst>
            <pc:docMk/>
            <pc:sldMk cId="2324826957" sldId="295"/>
            <ac:spMk id="20" creationId="{FD8C2582-68AC-488F-ACB2-DEDA87E995EB}"/>
          </ac:spMkLst>
        </pc:spChg>
      </pc:sldChg>
      <pc:sldChg chg="addSp delSp modSp add mod">
        <pc:chgData name="Tapan Pratap" userId="9ac06455-d255-4523-b593-c1169c8dde41" providerId="ADAL" clId="{6D2563BD-0900-4499-8211-E246A60F8993}" dt="2020-08-18T21:28:06.477" v="4297" actId="14100"/>
        <pc:sldMkLst>
          <pc:docMk/>
          <pc:sldMk cId="1846364199" sldId="296"/>
        </pc:sldMkLst>
        <pc:spChg chg="mod">
          <ac:chgData name="Tapan Pratap" userId="9ac06455-d255-4523-b593-c1169c8dde41" providerId="ADAL" clId="{6D2563BD-0900-4499-8211-E246A60F8993}" dt="2020-08-18T21:22:14.150" v="4061" actId="20577"/>
          <ac:spMkLst>
            <pc:docMk/>
            <pc:sldMk cId="1846364199" sldId="296"/>
            <ac:spMk id="2" creationId="{E47557B2-99D6-4FD0-BD66-6E73E72FD4EA}"/>
          </ac:spMkLst>
        </pc:spChg>
        <pc:spChg chg="mod">
          <ac:chgData name="Tapan Pratap" userId="9ac06455-d255-4523-b593-c1169c8dde41" providerId="ADAL" clId="{6D2563BD-0900-4499-8211-E246A60F8993}" dt="2020-08-18T21:20:43.480" v="4018" actId="20577"/>
          <ac:spMkLst>
            <pc:docMk/>
            <pc:sldMk cId="1846364199" sldId="296"/>
            <ac:spMk id="3" creationId="{8DAA1ADD-539C-4735-85FD-C7A58189AA6E}"/>
          </ac:spMkLst>
        </pc:spChg>
        <pc:spChg chg="mod">
          <ac:chgData name="Tapan Pratap" userId="9ac06455-d255-4523-b593-c1169c8dde41" providerId="ADAL" clId="{6D2563BD-0900-4499-8211-E246A60F8993}" dt="2020-08-18T21:28:06.477" v="4297" actId="14100"/>
          <ac:spMkLst>
            <pc:docMk/>
            <pc:sldMk cId="1846364199" sldId="296"/>
            <ac:spMk id="4" creationId="{85A71406-A856-4584-9C5E-4190FBB43F72}"/>
          </ac:spMkLst>
        </pc:spChg>
        <pc:spChg chg="add mod">
          <ac:chgData name="Tapan Pratap" userId="9ac06455-d255-4523-b593-c1169c8dde41" providerId="ADAL" clId="{6D2563BD-0900-4499-8211-E246A60F8993}" dt="2020-08-18T21:26:50.343" v="4279" actId="313"/>
          <ac:spMkLst>
            <pc:docMk/>
            <pc:sldMk cId="1846364199" sldId="296"/>
            <ac:spMk id="5" creationId="{FD0452A0-3C05-4F21-8803-C7D45A68BB78}"/>
          </ac:spMkLst>
        </pc:spChg>
        <pc:spChg chg="del mod">
          <ac:chgData name="Tapan Pratap" userId="9ac06455-d255-4523-b593-c1169c8dde41" providerId="ADAL" clId="{6D2563BD-0900-4499-8211-E246A60F8993}" dt="2020-08-18T21:22:02.654" v="4058" actId="478"/>
          <ac:spMkLst>
            <pc:docMk/>
            <pc:sldMk cId="1846364199" sldId="296"/>
            <ac:spMk id="6" creationId="{46536474-AE37-48FB-AB9E-F9672646A69E}"/>
          </ac:spMkLst>
        </pc:spChg>
        <pc:spChg chg="mod">
          <ac:chgData name="Tapan Pratap" userId="9ac06455-d255-4523-b593-c1169c8dde41" providerId="ADAL" clId="{6D2563BD-0900-4499-8211-E246A60F8993}" dt="2020-08-18T21:24:36.621" v="4115" actId="1035"/>
          <ac:spMkLst>
            <pc:docMk/>
            <pc:sldMk cId="1846364199" sldId="296"/>
            <ac:spMk id="12" creationId="{446E80FB-C974-4A1D-AAD5-9BE3B93D3917}"/>
          </ac:spMkLst>
        </pc:spChg>
        <pc:spChg chg="mod">
          <ac:chgData name="Tapan Pratap" userId="9ac06455-d255-4523-b593-c1169c8dde41" providerId="ADAL" clId="{6D2563BD-0900-4499-8211-E246A60F8993}" dt="2020-08-18T21:24:33.471" v="4111" actId="1035"/>
          <ac:spMkLst>
            <pc:docMk/>
            <pc:sldMk cId="1846364199" sldId="296"/>
            <ac:spMk id="14" creationId="{D3597D5A-87E2-4405-ABF2-E9272B3B5E54}"/>
          </ac:spMkLst>
        </pc:spChg>
        <pc:spChg chg="mod">
          <ac:chgData name="Tapan Pratap" userId="9ac06455-d255-4523-b593-c1169c8dde41" providerId="ADAL" clId="{6D2563BD-0900-4499-8211-E246A60F8993}" dt="2020-08-18T21:26:55.512" v="4280" actId="33524"/>
          <ac:spMkLst>
            <pc:docMk/>
            <pc:sldMk cId="1846364199" sldId="296"/>
            <ac:spMk id="16" creationId="{F7B6A16A-17CF-474F-9FE3-4A7FAEA035E9}"/>
          </ac:spMkLst>
        </pc:spChg>
        <pc:spChg chg="del">
          <ac:chgData name="Tapan Pratap" userId="9ac06455-d255-4523-b593-c1169c8dde41" providerId="ADAL" clId="{6D2563BD-0900-4499-8211-E246A60F8993}" dt="2020-08-18T21:19:59.802" v="4009" actId="21"/>
          <ac:spMkLst>
            <pc:docMk/>
            <pc:sldMk cId="1846364199" sldId="296"/>
            <ac:spMk id="20" creationId="{FD8C2582-68AC-488F-ACB2-DEDA87E995EB}"/>
          </ac:spMkLst>
        </pc:spChg>
      </pc:sldChg>
      <pc:sldChg chg="addSp delSp modSp add mod">
        <pc:chgData name="Tapan Pratap" userId="9ac06455-d255-4523-b593-c1169c8dde41" providerId="ADAL" clId="{6D2563BD-0900-4499-8211-E246A60F8993}" dt="2020-08-19T05:21:47.578" v="4960" actId="255"/>
        <pc:sldMkLst>
          <pc:docMk/>
          <pc:sldMk cId="59650198" sldId="297"/>
        </pc:sldMkLst>
        <pc:spChg chg="mod">
          <ac:chgData name="Tapan Pratap" userId="9ac06455-d255-4523-b593-c1169c8dde41" providerId="ADAL" clId="{6D2563BD-0900-4499-8211-E246A60F8993}" dt="2020-08-19T05:21:33.349" v="4958" actId="404"/>
          <ac:spMkLst>
            <pc:docMk/>
            <pc:sldMk cId="59650198" sldId="297"/>
            <ac:spMk id="2" creationId="{E47557B2-99D6-4FD0-BD66-6E73E72FD4EA}"/>
          </ac:spMkLst>
        </pc:spChg>
        <pc:spChg chg="del">
          <ac:chgData name="Tapan Pratap" userId="9ac06455-d255-4523-b593-c1169c8dde41" providerId="ADAL" clId="{6D2563BD-0900-4499-8211-E246A60F8993}" dt="2020-08-19T05:09:34.233" v="4376" actId="478"/>
          <ac:spMkLst>
            <pc:docMk/>
            <pc:sldMk cId="59650198" sldId="297"/>
            <ac:spMk id="3" creationId="{8DAA1ADD-539C-4735-85FD-C7A58189AA6E}"/>
          </ac:spMkLst>
        </pc:spChg>
        <pc:spChg chg="mod">
          <ac:chgData name="Tapan Pratap" userId="9ac06455-d255-4523-b593-c1169c8dde41" providerId="ADAL" clId="{6D2563BD-0900-4499-8211-E246A60F8993}" dt="2020-08-19T04:57:07.685" v="4375" actId="20577"/>
          <ac:spMkLst>
            <pc:docMk/>
            <pc:sldMk cId="59650198" sldId="297"/>
            <ac:spMk id="4" creationId="{85A71406-A856-4584-9C5E-4190FBB43F72}"/>
          </ac:spMkLst>
        </pc:spChg>
        <pc:spChg chg="del">
          <ac:chgData name="Tapan Pratap" userId="9ac06455-d255-4523-b593-c1169c8dde41" providerId="ADAL" clId="{6D2563BD-0900-4499-8211-E246A60F8993}" dt="2020-08-19T05:14:57.031" v="4405" actId="478"/>
          <ac:spMkLst>
            <pc:docMk/>
            <pc:sldMk cId="59650198" sldId="297"/>
            <ac:spMk id="5" creationId="{FD0452A0-3C05-4F21-8803-C7D45A68BB78}"/>
          </ac:spMkLst>
        </pc:spChg>
        <pc:spChg chg="add mod">
          <ac:chgData name="Tapan Pratap" userId="9ac06455-d255-4523-b593-c1169c8dde41" providerId="ADAL" clId="{6D2563BD-0900-4499-8211-E246A60F8993}" dt="2020-08-19T05:21:47.578" v="4960" actId="255"/>
          <ac:spMkLst>
            <pc:docMk/>
            <pc:sldMk cId="59650198" sldId="297"/>
            <ac:spMk id="6" creationId="{0B542E30-04FD-481A-9E92-3FC418C2D0BB}"/>
          </ac:spMkLst>
        </pc:spChg>
        <pc:spChg chg="add mod">
          <ac:chgData name="Tapan Pratap" userId="9ac06455-d255-4523-b593-c1169c8dde41" providerId="ADAL" clId="{6D2563BD-0900-4499-8211-E246A60F8993}" dt="2020-08-19T05:20:06.619" v="4948" actId="14100"/>
          <ac:spMkLst>
            <pc:docMk/>
            <pc:sldMk cId="59650198" sldId="297"/>
            <ac:spMk id="7" creationId="{C624E978-887F-4800-AAA2-525754945F12}"/>
          </ac:spMkLst>
        </pc:spChg>
        <pc:spChg chg="add mod">
          <ac:chgData name="Tapan Pratap" userId="9ac06455-d255-4523-b593-c1169c8dde41" providerId="ADAL" clId="{6D2563BD-0900-4499-8211-E246A60F8993}" dt="2020-08-19T05:20:48.455" v="4951" actId="14100"/>
          <ac:spMkLst>
            <pc:docMk/>
            <pc:sldMk cId="59650198" sldId="297"/>
            <ac:spMk id="8" creationId="{C29259CD-18ED-452E-91B8-F68AD2B97C0F}"/>
          </ac:spMkLst>
        </pc:spChg>
        <pc:spChg chg="add mod">
          <ac:chgData name="Tapan Pratap" userId="9ac06455-d255-4523-b593-c1169c8dde41" providerId="ADAL" clId="{6D2563BD-0900-4499-8211-E246A60F8993}" dt="2020-08-19T05:20:39.420" v="4950" actId="207"/>
          <ac:spMkLst>
            <pc:docMk/>
            <pc:sldMk cId="59650198" sldId="297"/>
            <ac:spMk id="9" creationId="{75F367CB-CDC1-4144-833C-2F1AF0BF039C}"/>
          </ac:spMkLst>
        </pc:spChg>
        <pc:spChg chg="del">
          <ac:chgData name="Tapan Pratap" userId="9ac06455-d255-4523-b593-c1169c8dde41" providerId="ADAL" clId="{6D2563BD-0900-4499-8211-E246A60F8993}" dt="2020-08-19T05:13:00.474" v="4391" actId="478"/>
          <ac:spMkLst>
            <pc:docMk/>
            <pc:sldMk cId="59650198" sldId="297"/>
            <ac:spMk id="12" creationId="{446E80FB-C974-4A1D-AAD5-9BE3B93D3917}"/>
          </ac:spMkLst>
        </pc:spChg>
        <pc:spChg chg="del">
          <ac:chgData name="Tapan Pratap" userId="9ac06455-d255-4523-b593-c1169c8dde41" providerId="ADAL" clId="{6D2563BD-0900-4499-8211-E246A60F8993}" dt="2020-08-19T05:14:57.031" v="4405" actId="478"/>
          <ac:spMkLst>
            <pc:docMk/>
            <pc:sldMk cId="59650198" sldId="297"/>
            <ac:spMk id="14" creationId="{D3597D5A-87E2-4405-ABF2-E9272B3B5E54}"/>
          </ac:spMkLst>
        </pc:spChg>
        <pc:spChg chg="del">
          <ac:chgData name="Tapan Pratap" userId="9ac06455-d255-4523-b593-c1169c8dde41" providerId="ADAL" clId="{6D2563BD-0900-4499-8211-E246A60F8993}" dt="2020-08-19T05:14:57.031" v="4405" actId="478"/>
          <ac:spMkLst>
            <pc:docMk/>
            <pc:sldMk cId="59650198" sldId="297"/>
            <ac:spMk id="16" creationId="{F7B6A16A-17CF-474F-9FE3-4A7FAEA035E9}"/>
          </ac:spMkLst>
        </pc:spChg>
      </pc:sldChg>
      <pc:sldChg chg="addSp delSp modSp add mod ord">
        <pc:chgData name="Tapan Pratap" userId="9ac06455-d255-4523-b593-c1169c8dde41" providerId="ADAL" clId="{6D2563BD-0900-4499-8211-E246A60F8993}" dt="2020-08-19T06:05:47.448" v="5087" actId="1035"/>
        <pc:sldMkLst>
          <pc:docMk/>
          <pc:sldMk cId="4061018817" sldId="298"/>
        </pc:sldMkLst>
        <pc:spChg chg="del">
          <ac:chgData name="Tapan Pratap" userId="9ac06455-d255-4523-b593-c1169c8dde41" providerId="ADAL" clId="{6D2563BD-0900-4499-8211-E246A60F8993}" dt="2020-08-19T05:23:26.519" v="4993" actId="478"/>
          <ac:spMkLst>
            <pc:docMk/>
            <pc:sldMk cId="4061018817" sldId="298"/>
            <ac:spMk id="2" creationId="{E47557B2-99D6-4FD0-BD66-6E73E72FD4EA}"/>
          </ac:spMkLst>
        </pc:spChg>
        <pc:spChg chg="del">
          <ac:chgData name="Tapan Pratap" userId="9ac06455-d255-4523-b593-c1169c8dde41" providerId="ADAL" clId="{6D2563BD-0900-4499-8211-E246A60F8993}" dt="2020-08-19T05:23:26.519" v="4993" actId="478"/>
          <ac:spMkLst>
            <pc:docMk/>
            <pc:sldMk cId="4061018817" sldId="298"/>
            <ac:spMk id="3" creationId="{8DAA1ADD-539C-4735-85FD-C7A58189AA6E}"/>
          </ac:spMkLst>
        </pc:spChg>
        <pc:spChg chg="mod">
          <ac:chgData name="Tapan Pratap" userId="9ac06455-d255-4523-b593-c1169c8dde41" providerId="ADAL" clId="{6D2563BD-0900-4499-8211-E246A60F8993}" dt="2020-08-19T05:23:03.412" v="4992" actId="20577"/>
          <ac:spMkLst>
            <pc:docMk/>
            <pc:sldMk cId="4061018817" sldId="298"/>
            <ac:spMk id="4" creationId="{85A71406-A856-4584-9C5E-4190FBB43F72}"/>
          </ac:spMkLst>
        </pc:spChg>
        <pc:spChg chg="del">
          <ac:chgData name="Tapan Pratap" userId="9ac06455-d255-4523-b593-c1169c8dde41" providerId="ADAL" clId="{6D2563BD-0900-4499-8211-E246A60F8993}" dt="2020-08-19T05:23:26.519" v="4993" actId="478"/>
          <ac:spMkLst>
            <pc:docMk/>
            <pc:sldMk cId="4061018817" sldId="298"/>
            <ac:spMk id="5" creationId="{FD0452A0-3C05-4F21-8803-C7D45A68BB78}"/>
          </ac:spMkLst>
        </pc:spChg>
        <pc:spChg chg="add mod">
          <ac:chgData name="Tapan Pratap" userId="9ac06455-d255-4523-b593-c1169c8dde41" providerId="ADAL" clId="{6D2563BD-0900-4499-8211-E246A60F8993}" dt="2020-08-19T06:04:17.450" v="5020" actId="20577"/>
          <ac:spMkLst>
            <pc:docMk/>
            <pc:sldMk cId="4061018817" sldId="298"/>
            <ac:spMk id="8" creationId="{1AD14370-7A5F-46D6-98C0-EA609B39914E}"/>
          </ac:spMkLst>
        </pc:spChg>
        <pc:spChg chg="add del">
          <ac:chgData name="Tapan Pratap" userId="9ac06455-d255-4523-b593-c1169c8dde41" providerId="ADAL" clId="{6D2563BD-0900-4499-8211-E246A60F8993}" dt="2020-08-19T06:03:32.846" v="5005" actId="478"/>
          <ac:spMkLst>
            <pc:docMk/>
            <pc:sldMk cId="4061018817" sldId="298"/>
            <ac:spMk id="9" creationId="{B36C185F-21E1-4331-9233-59AB097DCF20}"/>
          </ac:spMkLst>
        </pc:spChg>
        <pc:spChg chg="add del">
          <ac:chgData name="Tapan Pratap" userId="9ac06455-d255-4523-b593-c1169c8dde41" providerId="ADAL" clId="{6D2563BD-0900-4499-8211-E246A60F8993}" dt="2020-08-19T06:03:32.846" v="5005" actId="478"/>
          <ac:spMkLst>
            <pc:docMk/>
            <pc:sldMk cId="4061018817" sldId="298"/>
            <ac:spMk id="10" creationId="{75C40F18-3A2D-4DCE-BA63-1BCB1F9BFD33}"/>
          </ac:spMkLst>
        </pc:spChg>
        <pc:spChg chg="del">
          <ac:chgData name="Tapan Pratap" userId="9ac06455-d255-4523-b593-c1169c8dde41" providerId="ADAL" clId="{6D2563BD-0900-4499-8211-E246A60F8993}" dt="2020-08-19T05:23:26.519" v="4993" actId="478"/>
          <ac:spMkLst>
            <pc:docMk/>
            <pc:sldMk cId="4061018817" sldId="298"/>
            <ac:spMk id="12" creationId="{446E80FB-C974-4A1D-AAD5-9BE3B93D3917}"/>
          </ac:spMkLst>
        </pc:spChg>
        <pc:spChg chg="del">
          <ac:chgData name="Tapan Pratap" userId="9ac06455-d255-4523-b593-c1169c8dde41" providerId="ADAL" clId="{6D2563BD-0900-4499-8211-E246A60F8993}" dt="2020-08-19T05:23:26.519" v="4993" actId="478"/>
          <ac:spMkLst>
            <pc:docMk/>
            <pc:sldMk cId="4061018817" sldId="298"/>
            <ac:spMk id="14" creationId="{D3597D5A-87E2-4405-ABF2-E9272B3B5E54}"/>
          </ac:spMkLst>
        </pc:spChg>
        <pc:spChg chg="del">
          <ac:chgData name="Tapan Pratap" userId="9ac06455-d255-4523-b593-c1169c8dde41" providerId="ADAL" clId="{6D2563BD-0900-4499-8211-E246A60F8993}" dt="2020-08-19T05:23:26.519" v="4993" actId="478"/>
          <ac:spMkLst>
            <pc:docMk/>
            <pc:sldMk cId="4061018817" sldId="298"/>
            <ac:spMk id="16" creationId="{F7B6A16A-17CF-474F-9FE3-4A7FAEA035E9}"/>
          </ac:spMkLst>
        </pc:spChg>
        <pc:spChg chg="add del">
          <ac:chgData name="Tapan Pratap" userId="9ac06455-d255-4523-b593-c1169c8dde41" providerId="ADAL" clId="{6D2563BD-0900-4499-8211-E246A60F8993}" dt="2020-08-19T06:03:32.846" v="5005" actId="478"/>
          <ac:spMkLst>
            <pc:docMk/>
            <pc:sldMk cId="4061018817" sldId="298"/>
            <ac:spMk id="18" creationId="{DC45E7C4-7E89-4823-8031-656899E46805}"/>
          </ac:spMkLst>
        </pc:spChg>
        <pc:spChg chg="add del">
          <ac:chgData name="Tapan Pratap" userId="9ac06455-d255-4523-b593-c1169c8dde41" providerId="ADAL" clId="{6D2563BD-0900-4499-8211-E246A60F8993}" dt="2020-08-19T06:03:32.846" v="5005" actId="478"/>
          <ac:spMkLst>
            <pc:docMk/>
            <pc:sldMk cId="4061018817" sldId="298"/>
            <ac:spMk id="20" creationId="{03C83F04-559F-4501-9306-17B99F17CD3A}"/>
          </ac:spMkLst>
        </pc:spChg>
        <pc:spChg chg="add del">
          <ac:chgData name="Tapan Pratap" userId="9ac06455-d255-4523-b593-c1169c8dde41" providerId="ADAL" clId="{6D2563BD-0900-4499-8211-E246A60F8993}" dt="2020-08-19T06:03:32.846" v="5005" actId="478"/>
          <ac:spMkLst>
            <pc:docMk/>
            <pc:sldMk cId="4061018817" sldId="298"/>
            <ac:spMk id="22" creationId="{BE78ABD6-36B8-428B-8744-B1B2A79B1FE0}"/>
          </ac:spMkLst>
        </pc:spChg>
        <pc:spChg chg="add mod">
          <ac:chgData name="Tapan Pratap" userId="9ac06455-d255-4523-b593-c1169c8dde41" providerId="ADAL" clId="{6D2563BD-0900-4499-8211-E246A60F8993}" dt="2020-08-19T06:05:47.448" v="5087" actId="1035"/>
          <ac:spMkLst>
            <pc:docMk/>
            <pc:sldMk cId="4061018817" sldId="298"/>
            <ac:spMk id="24" creationId="{9DBE7D25-5593-492A-8CFE-B2D58D2F75B7}"/>
          </ac:spMkLst>
        </pc:spChg>
        <pc:picChg chg="add mod">
          <ac:chgData name="Tapan Pratap" userId="9ac06455-d255-4523-b593-c1169c8dde41" providerId="ADAL" clId="{6D2563BD-0900-4499-8211-E246A60F8993}" dt="2020-08-19T05:24:48.311" v="4995" actId="1076"/>
          <ac:picMkLst>
            <pc:docMk/>
            <pc:sldMk cId="4061018817" sldId="298"/>
            <ac:picMk id="7" creationId="{CF45982D-12D5-429A-8829-D246D42CFC6B}"/>
          </ac:picMkLst>
        </pc:picChg>
      </pc:sldChg>
      <pc:sldChg chg="addSp delSp modSp add mod ord">
        <pc:chgData name="Tapan Pratap" userId="9ac06455-d255-4523-b593-c1169c8dde41" providerId="ADAL" clId="{6D2563BD-0900-4499-8211-E246A60F8993}" dt="2020-08-19T06:24:43.139" v="5124"/>
        <pc:sldMkLst>
          <pc:docMk/>
          <pc:sldMk cId="3917833791" sldId="299"/>
        </pc:sldMkLst>
        <pc:spChg chg="mod">
          <ac:chgData name="Tapan Pratap" userId="9ac06455-d255-4523-b593-c1169c8dde41" providerId="ADAL" clId="{6D2563BD-0900-4499-8211-E246A60F8993}" dt="2020-08-19T06:21:08.646" v="5120" actId="5793"/>
          <ac:spMkLst>
            <pc:docMk/>
            <pc:sldMk cId="3917833791" sldId="299"/>
            <ac:spMk id="4" creationId="{85A71406-A856-4584-9C5E-4190FBB43F72}"/>
          </ac:spMkLst>
        </pc:spChg>
        <pc:spChg chg="mod">
          <ac:chgData name="Tapan Pratap" userId="9ac06455-d255-4523-b593-c1169c8dde41" providerId="ADAL" clId="{6D2563BD-0900-4499-8211-E246A60F8993}" dt="2020-08-19T06:20:55.315" v="5106" actId="1076"/>
          <ac:spMkLst>
            <pc:docMk/>
            <pc:sldMk cId="3917833791" sldId="299"/>
            <ac:spMk id="8" creationId="{1AD14370-7A5F-46D6-98C0-EA609B39914E}"/>
          </ac:spMkLst>
        </pc:spChg>
        <pc:spChg chg="del">
          <ac:chgData name="Tapan Pratap" userId="9ac06455-d255-4523-b593-c1169c8dde41" providerId="ADAL" clId="{6D2563BD-0900-4499-8211-E246A60F8993}" dt="2020-08-19T06:16:06.845" v="5094" actId="478"/>
          <ac:spMkLst>
            <pc:docMk/>
            <pc:sldMk cId="3917833791" sldId="299"/>
            <ac:spMk id="24" creationId="{9DBE7D25-5593-492A-8CFE-B2D58D2F75B7}"/>
          </ac:spMkLst>
        </pc:spChg>
        <pc:picChg chg="add mod">
          <ac:chgData name="Tapan Pratap" userId="9ac06455-d255-4523-b593-c1169c8dde41" providerId="ADAL" clId="{6D2563BD-0900-4499-8211-E246A60F8993}" dt="2020-08-19T06:15:46.615" v="5092" actId="1076"/>
          <ac:picMkLst>
            <pc:docMk/>
            <pc:sldMk cId="3917833791" sldId="299"/>
            <ac:picMk id="3" creationId="{676E3FF7-3FE0-43C0-B1D7-E1F915C18258}"/>
          </ac:picMkLst>
        </pc:picChg>
        <pc:picChg chg="add mod">
          <ac:chgData name="Tapan Pratap" userId="9ac06455-d255-4523-b593-c1169c8dde41" providerId="ADAL" clId="{6D2563BD-0900-4499-8211-E246A60F8993}" dt="2020-08-19T06:17:55.537" v="5098" actId="14100"/>
          <ac:picMkLst>
            <pc:docMk/>
            <pc:sldMk cId="3917833791" sldId="299"/>
            <ac:picMk id="6" creationId="{9C69E72A-453F-4F89-AC6C-D89544BD1854}"/>
          </ac:picMkLst>
        </pc:picChg>
        <pc:picChg chg="del">
          <ac:chgData name="Tapan Pratap" userId="9ac06455-d255-4523-b593-c1169c8dde41" providerId="ADAL" clId="{6D2563BD-0900-4499-8211-E246A60F8993}" dt="2020-08-19T06:15:32.080" v="5089" actId="478"/>
          <ac:picMkLst>
            <pc:docMk/>
            <pc:sldMk cId="3917833791" sldId="299"/>
            <ac:picMk id="7" creationId="{CF45982D-12D5-429A-8829-D246D42CFC6B}"/>
          </ac:picMkLst>
        </pc:picChg>
      </pc:sldChg>
      <pc:sldChg chg="add del">
        <pc:chgData name="Tapan Pratap" userId="9ac06455-d255-4523-b593-c1169c8dde41" providerId="ADAL" clId="{6D2563BD-0900-4499-8211-E246A60F8993}" dt="2020-08-19T06:24:46.762" v="5125" actId="47"/>
        <pc:sldMkLst>
          <pc:docMk/>
          <pc:sldMk cId="1999710492" sldId="300"/>
        </pc:sldMkLst>
      </pc:sldChg>
      <pc:sldChg chg="modSp add mod">
        <pc:chgData name="Tapan Pratap" userId="9ac06455-d255-4523-b593-c1169c8dde41" providerId="ADAL" clId="{6D2563BD-0900-4499-8211-E246A60F8993}" dt="2020-08-19T07:55:23.163" v="5126"/>
        <pc:sldMkLst>
          <pc:docMk/>
          <pc:sldMk cId="3698241465" sldId="301"/>
        </pc:sldMkLst>
        <pc:spChg chg="mod">
          <ac:chgData name="Tapan Pratap" userId="9ac06455-d255-4523-b593-c1169c8dde41" providerId="ADAL" clId="{6D2563BD-0900-4499-8211-E246A60F8993}" dt="2020-08-19T07:55:23.163" v="5126"/>
          <ac:spMkLst>
            <pc:docMk/>
            <pc:sldMk cId="3698241465" sldId="301"/>
            <ac:spMk id="8" creationId="{1AD14370-7A5F-46D6-98C0-EA609B39914E}"/>
          </ac:spMkLst>
        </pc:spChg>
      </pc:sldChg>
    </pc:docChg>
  </pc:docChgLst>
  <pc:docChgLst>
    <pc:chgData name="Samala Prashanth" userId="S::samala.prashanth@happiestminds.com::9ad9f616-215a-493d-8909-1b79e2d0289f" providerId="AD" clId="Web-{6A468D10-B89A-D47F-CEF2-B4102A32E4B6}"/>
    <pc:docChg chg="modSld">
      <pc:chgData name="Samala Prashanth" userId="S::samala.prashanth@happiestminds.com::9ad9f616-215a-493d-8909-1b79e2d0289f" providerId="AD" clId="Web-{6A468D10-B89A-D47F-CEF2-B4102A32E4B6}" dt="2022-09-14T06:22:42.797" v="4" actId="14100"/>
      <pc:docMkLst>
        <pc:docMk/>
      </pc:docMkLst>
      <pc:sldChg chg="delSp modSp">
        <pc:chgData name="Samala Prashanth" userId="S::samala.prashanth@happiestminds.com::9ad9f616-215a-493d-8909-1b79e2d0289f" providerId="AD" clId="Web-{6A468D10-B89A-D47F-CEF2-B4102A32E4B6}" dt="2022-09-14T06:22:42.797" v="4" actId="14100"/>
        <pc:sldMkLst>
          <pc:docMk/>
          <pc:sldMk cId="620535425" sldId="290"/>
        </pc:sldMkLst>
        <pc:spChg chg="mod">
          <ac:chgData name="Samala Prashanth" userId="S::samala.prashanth@happiestminds.com::9ad9f616-215a-493d-8909-1b79e2d0289f" providerId="AD" clId="Web-{6A468D10-B89A-D47F-CEF2-B4102A32E4B6}" dt="2022-09-14T06:22:42.797" v="4" actId="14100"/>
          <ac:spMkLst>
            <pc:docMk/>
            <pc:sldMk cId="620535425" sldId="290"/>
            <ac:spMk id="3" creationId="{26852549-BFCE-4BBB-8183-DD9846C4CB92}"/>
          </ac:spMkLst>
        </pc:spChg>
        <pc:spChg chg="del">
          <ac:chgData name="Samala Prashanth" userId="S::samala.prashanth@happiestminds.com::9ad9f616-215a-493d-8909-1b79e2d0289f" providerId="AD" clId="Web-{6A468D10-B89A-D47F-CEF2-B4102A32E4B6}" dt="2022-09-14T06:20:23.543" v="0"/>
          <ac:spMkLst>
            <pc:docMk/>
            <pc:sldMk cId="620535425" sldId="290"/>
            <ac:spMk id="4" creationId="{6FAE6DFB-EB0A-496F-8397-0EDA52834E48}"/>
          </ac:spMkLst>
        </pc:spChg>
      </pc:sldChg>
    </pc:docChg>
  </pc:docChgLst>
  <pc:docChgLst>
    <pc:chgData name="Rabindra Gaan" userId="S::rabindra.gaan@happiestminds.com::5da0d98c-d790-4eae-b36d-a04426b35320" providerId="AD" clId="Web-{90E0F8F4-B000-0388-DA50-BC59547C5854}"/>
    <pc:docChg chg="addSld delSld modSld">
      <pc:chgData name="Rabindra Gaan" userId="S::rabindra.gaan@happiestminds.com::5da0d98c-d790-4eae-b36d-a04426b35320" providerId="AD" clId="Web-{90E0F8F4-B000-0388-DA50-BC59547C5854}" dt="2020-05-24T20:23:31.519" v="43"/>
      <pc:docMkLst>
        <pc:docMk/>
      </pc:docMkLst>
      <pc:sldChg chg="del">
        <pc:chgData name="Rabindra Gaan" userId="S::rabindra.gaan@happiestminds.com::5da0d98c-d790-4eae-b36d-a04426b35320" providerId="AD" clId="Web-{90E0F8F4-B000-0388-DA50-BC59547C5854}" dt="2020-05-24T20:18:01.558" v="37"/>
        <pc:sldMkLst>
          <pc:docMk/>
          <pc:sldMk cId="4170762979" sldId="258"/>
        </pc:sldMkLst>
      </pc:sldChg>
      <pc:sldChg chg="addSp modSp">
        <pc:chgData name="Rabindra Gaan" userId="S::rabindra.gaan@happiestminds.com::5da0d98c-d790-4eae-b36d-a04426b35320" providerId="AD" clId="Web-{90E0F8F4-B000-0388-DA50-BC59547C5854}" dt="2020-05-24T20:17:52.308" v="36" actId="14100"/>
        <pc:sldMkLst>
          <pc:docMk/>
          <pc:sldMk cId="3610539641" sldId="259"/>
        </pc:sldMkLst>
        <pc:spChg chg="mod">
          <ac:chgData name="Rabindra Gaan" userId="S::rabindra.gaan@happiestminds.com::5da0d98c-d790-4eae-b36d-a04426b35320" providerId="AD" clId="Web-{90E0F8F4-B000-0388-DA50-BC59547C5854}" dt="2020-05-24T20:17:44.589" v="34" actId="20577"/>
          <ac:spMkLst>
            <pc:docMk/>
            <pc:sldMk cId="3610539641" sldId="259"/>
            <ac:spMk id="2" creationId="{B10D1D2F-EBC6-894B-8C29-E1970ED1ED05}"/>
          </ac:spMkLst>
        </pc:spChg>
        <pc:picChg chg="add mod">
          <ac:chgData name="Rabindra Gaan" userId="S::rabindra.gaan@happiestminds.com::5da0d98c-d790-4eae-b36d-a04426b35320" providerId="AD" clId="Web-{90E0F8F4-B000-0388-DA50-BC59547C5854}" dt="2020-05-24T20:17:52.308" v="36" actId="14100"/>
          <ac:picMkLst>
            <pc:docMk/>
            <pc:sldMk cId="3610539641" sldId="259"/>
            <ac:picMk id="6" creationId="{344367EB-4CF1-419C-AB5F-F70528DA43C7}"/>
          </ac:picMkLst>
        </pc:picChg>
      </pc:sldChg>
      <pc:sldChg chg="new del">
        <pc:chgData name="Rabindra Gaan" userId="S::rabindra.gaan@happiestminds.com::5da0d98c-d790-4eae-b36d-a04426b35320" providerId="AD" clId="Web-{90E0F8F4-B000-0388-DA50-BC59547C5854}" dt="2020-05-24T20:23:31.519" v="43"/>
        <pc:sldMkLst>
          <pc:docMk/>
          <pc:sldMk cId="511087545" sldId="260"/>
        </pc:sldMkLst>
      </pc:sldChg>
      <pc:sldChg chg="new del">
        <pc:chgData name="Rabindra Gaan" userId="S::rabindra.gaan@happiestminds.com::5da0d98c-d790-4eae-b36d-a04426b35320" providerId="AD" clId="Web-{90E0F8F4-B000-0388-DA50-BC59547C5854}" dt="2020-05-24T20:23:22.237" v="41"/>
        <pc:sldMkLst>
          <pc:docMk/>
          <pc:sldMk cId="629762566" sldId="260"/>
        </pc:sldMkLst>
      </pc:sldChg>
      <pc:sldChg chg="add del replId">
        <pc:chgData name="Rabindra Gaan" userId="S::rabindra.gaan@happiestminds.com::5da0d98c-d790-4eae-b36d-a04426b35320" providerId="AD" clId="Web-{90E0F8F4-B000-0388-DA50-BC59547C5854}" dt="2020-05-24T20:23:11.471" v="39"/>
        <pc:sldMkLst>
          <pc:docMk/>
          <pc:sldMk cId="2315521237" sldId="260"/>
        </pc:sldMkLst>
      </pc:sldChg>
    </pc:docChg>
  </pc:docChgLst>
  <pc:docChgLst>
    <pc:chgData name="Sugam Rangan" userId="S::sugam.rangan@happiestminds.com::8ebbdbd4-7e1c-427a-8a37-6659343cf51d" providerId="AD" clId="Web-{482AD8D0-063B-6E5F-9584-C442397157AB}"/>
    <pc:docChg chg="modSld">
      <pc:chgData name="Sugam Rangan" userId="S::sugam.rangan@happiestminds.com::8ebbdbd4-7e1c-427a-8a37-6659343cf51d" providerId="AD" clId="Web-{482AD8D0-063B-6E5F-9584-C442397157AB}" dt="2020-06-29T06:17:11.383" v="31" actId="20577"/>
      <pc:docMkLst>
        <pc:docMk/>
      </pc:docMkLst>
      <pc:sldChg chg="delSp modSp">
        <pc:chgData name="Sugam Rangan" userId="S::sugam.rangan@happiestminds.com::8ebbdbd4-7e1c-427a-8a37-6659343cf51d" providerId="AD" clId="Web-{482AD8D0-063B-6E5F-9584-C442397157AB}" dt="2020-06-29T06:17:08.555" v="29" actId="20577"/>
        <pc:sldMkLst>
          <pc:docMk/>
          <pc:sldMk cId="3610539641" sldId="259"/>
        </pc:sldMkLst>
        <pc:spChg chg="mod">
          <ac:chgData name="Sugam Rangan" userId="S::sugam.rangan@happiestminds.com::8ebbdbd4-7e1c-427a-8a37-6659343cf51d" providerId="AD" clId="Web-{482AD8D0-063B-6E5F-9584-C442397157AB}" dt="2020-06-29T05:56:19.179" v="17" actId="20577"/>
          <ac:spMkLst>
            <pc:docMk/>
            <pc:sldMk cId="3610539641" sldId="259"/>
            <ac:spMk id="2" creationId="{B10D1D2F-EBC6-894B-8C29-E1970ED1ED05}"/>
          </ac:spMkLst>
        </pc:spChg>
        <pc:spChg chg="mod">
          <ac:chgData name="Sugam Rangan" userId="S::sugam.rangan@happiestminds.com::8ebbdbd4-7e1c-427a-8a37-6659343cf51d" providerId="AD" clId="Web-{482AD8D0-063B-6E5F-9584-C442397157AB}" dt="2020-06-29T06:17:08.555" v="29" actId="20577"/>
          <ac:spMkLst>
            <pc:docMk/>
            <pc:sldMk cId="3610539641" sldId="259"/>
            <ac:spMk id="3" creationId="{DC018E32-3450-8D4F-9A65-9829DBAB0261}"/>
          </ac:spMkLst>
        </pc:spChg>
        <pc:picChg chg="del mod">
          <ac:chgData name="Sugam Rangan" userId="S::sugam.rangan@happiestminds.com::8ebbdbd4-7e1c-427a-8a37-6659343cf51d" providerId="AD" clId="Web-{482AD8D0-063B-6E5F-9584-C442397157AB}" dt="2020-06-29T05:55:18.111" v="10"/>
          <ac:picMkLst>
            <pc:docMk/>
            <pc:sldMk cId="3610539641" sldId="259"/>
            <ac:picMk id="6" creationId="{344367EB-4CF1-419C-AB5F-F70528DA43C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68D623-815C-4811-BF24-1BC92A1AFF3C}"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E9F71-CE23-4894-8711-210DF84A5BFF}" type="slidenum">
              <a:rPr lang="en-US" smtClean="0"/>
              <a:t>‹#›</a:t>
            </a:fld>
            <a:endParaRPr lang="en-US"/>
          </a:p>
        </p:txBody>
      </p:sp>
    </p:spTree>
    <p:extLst>
      <p:ext uri="{BB962C8B-B14F-4D97-AF65-F5344CB8AC3E}">
        <p14:creationId xmlns:p14="http://schemas.microsoft.com/office/powerpoint/2010/main" val="2714596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8E9F71-CE23-4894-8711-210DF84A5BFF}" type="slidenum">
              <a:rPr lang="en-US" smtClean="0"/>
              <a:t>5</a:t>
            </a:fld>
            <a:endParaRPr lang="en-US"/>
          </a:p>
        </p:txBody>
      </p:sp>
    </p:spTree>
    <p:extLst>
      <p:ext uri="{BB962C8B-B14F-4D97-AF65-F5344CB8AC3E}">
        <p14:creationId xmlns:p14="http://schemas.microsoft.com/office/powerpoint/2010/main" val="3555099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anding - Default">
    <p:spTree>
      <p:nvGrpSpPr>
        <p:cNvPr id="1" name=""/>
        <p:cNvGrpSpPr/>
        <p:nvPr/>
      </p:nvGrpSpPr>
      <p:grpSpPr>
        <a:xfrm>
          <a:off x="0" y="0"/>
          <a:ext cx="0" cy="0"/>
          <a:chOff x="0" y="0"/>
          <a:chExt cx="0" cy="0"/>
        </a:xfrm>
      </p:grpSpPr>
      <p:sp>
        <p:nvSpPr>
          <p:cNvPr id="60" name="Text Placeholder 68"/>
          <p:cNvSpPr>
            <a:spLocks noGrp="1"/>
          </p:cNvSpPr>
          <p:nvPr>
            <p:ph type="body" sz="quarter" idx="15"/>
          </p:nvPr>
        </p:nvSpPr>
        <p:spPr>
          <a:xfrm>
            <a:off x="685799" y="1634250"/>
            <a:ext cx="6347461" cy="2099549"/>
          </a:xfrm>
          <a:prstGeom prst="rect">
            <a:avLst/>
          </a:prstGeom>
        </p:spPr>
        <p:txBody>
          <a:bodyPr anchor="b">
            <a:noAutofit/>
          </a:bodyPr>
          <a:lstStyle>
            <a:lvl1pPr marL="0" indent="0">
              <a:lnSpc>
                <a:spcPct val="100000"/>
              </a:lnSpc>
              <a:buNone/>
              <a:defRPr sz="4400" spc="-150">
                <a:gradFill>
                  <a:gsLst>
                    <a:gs pos="0">
                      <a:srgbClr val="3DB44A"/>
                    </a:gs>
                    <a:gs pos="78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GB"/>
              <a:t>Click to edit Master text styles</a:t>
            </a:r>
          </a:p>
        </p:txBody>
      </p:sp>
      <p:pic>
        <p:nvPicPr>
          <p:cNvPr id="23" name="Picture 22"/>
          <p:cNvPicPr>
            <a:picLocks noChangeAspect="1"/>
          </p:cNvPicPr>
          <p:nvPr/>
        </p:nvPicPr>
        <p:blipFill rotWithShape="1">
          <a:blip r:embed="rId2">
            <a:extLst>
              <a:ext uri="{28A0092B-C50C-407E-A947-70E740481C1C}">
                <a14:useLocalDpi xmlns:a14="http://schemas.microsoft.com/office/drawing/2010/main" val="0"/>
              </a:ext>
            </a:extLst>
          </a:blip>
          <a:srcRect l="13110" t="40351" b="8671"/>
          <a:stretch/>
        </p:blipFill>
        <p:spPr>
          <a:xfrm flipV="1">
            <a:off x="0" y="2877465"/>
            <a:ext cx="12192000" cy="3980533"/>
          </a:xfrm>
          <a:prstGeom prst="rect">
            <a:avLst/>
          </a:prstGeom>
        </p:spPr>
      </p:pic>
      <p:sp>
        <p:nvSpPr>
          <p:cNvPr id="103" name="Rectangle 102"/>
          <p:cNvSpPr/>
          <p:nvPr/>
        </p:nvSpPr>
        <p:spPr>
          <a:xfrm>
            <a:off x="1" y="4147781"/>
            <a:ext cx="5295899" cy="2710220"/>
          </a:xfrm>
          <a:prstGeom prst="rect">
            <a:avLst/>
          </a:prstGeom>
          <a:gradFill flip="none" rotWithShape="1">
            <a:gsLst>
              <a:gs pos="43000">
                <a:srgbClr val="FAFCFE">
                  <a:alpha val="61000"/>
                </a:srgbClr>
              </a:gs>
              <a:gs pos="0">
                <a:schemeClr val="accent1">
                  <a:lumMod val="5000"/>
                  <a:lumOff val="95000"/>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 Placeholder 71"/>
          <p:cNvSpPr>
            <a:spLocks noGrp="1"/>
          </p:cNvSpPr>
          <p:nvPr>
            <p:ph type="body" sz="quarter" idx="16" hasCustomPrompt="1"/>
          </p:nvPr>
        </p:nvSpPr>
        <p:spPr>
          <a:xfrm>
            <a:off x="7372525" y="2928354"/>
            <a:ext cx="4111567" cy="492774"/>
          </a:xfrm>
          <a:prstGeom prst="rect">
            <a:avLst/>
          </a:prstGeom>
        </p:spPr>
        <p:txBody>
          <a:bodyPr anchor="b">
            <a:normAutofit/>
          </a:bodyPr>
          <a:lstStyle>
            <a:lvl1pPr marL="0" indent="0" algn="r">
              <a:buNone/>
              <a:defRPr sz="2000">
                <a:solidFill>
                  <a:schemeClr val="tx1">
                    <a:lumMod val="65000"/>
                    <a:lumOff val="35000"/>
                  </a:schemeClr>
                </a:solidFill>
                <a:latin typeface="+mn-lt"/>
                <a:cs typeface="Segoe UI Light" panose="020B0502040204020203" pitchFamily="34" charset="0"/>
              </a:defRPr>
            </a:lvl1pPr>
          </a:lstStyle>
          <a:p>
            <a:pPr lvl="0"/>
            <a:r>
              <a:rPr lang="en-US"/>
              <a:t>Click to add presenter’s name</a:t>
            </a:r>
          </a:p>
        </p:txBody>
      </p:sp>
      <p:sp>
        <p:nvSpPr>
          <p:cNvPr id="63" name="Text Placeholder 71"/>
          <p:cNvSpPr>
            <a:spLocks noGrp="1"/>
          </p:cNvSpPr>
          <p:nvPr>
            <p:ph type="body" sz="quarter" idx="17" hasCustomPrompt="1"/>
          </p:nvPr>
        </p:nvSpPr>
        <p:spPr>
          <a:xfrm>
            <a:off x="7372525" y="3446528"/>
            <a:ext cx="4111567" cy="279343"/>
          </a:xfrm>
          <a:prstGeom prst="rect">
            <a:avLst/>
          </a:prstGeom>
        </p:spPr>
        <p:txBody>
          <a:bodyPr>
            <a:noAutofit/>
          </a:bodyPr>
          <a:lstStyle>
            <a:lvl1pPr marL="0" indent="0" algn="r">
              <a:buNone/>
              <a:defRPr sz="1400">
                <a:solidFill>
                  <a:schemeClr val="bg1">
                    <a:lumMod val="50000"/>
                  </a:schemeClr>
                </a:solidFill>
                <a:latin typeface="+mn-lt"/>
                <a:cs typeface="Segoe UI" panose="020B0502040204020203" pitchFamily="34" charset="0"/>
              </a:defRPr>
            </a:lvl1pPr>
          </a:lstStyle>
          <a:p>
            <a:pPr lvl="0"/>
            <a:r>
              <a:rPr lang="en-US"/>
              <a:t>Click to add presenter’s designation</a:t>
            </a:r>
          </a:p>
        </p:txBody>
      </p:sp>
      <p:sp>
        <p:nvSpPr>
          <p:cNvPr id="72" name="Text Placeholder 71"/>
          <p:cNvSpPr>
            <a:spLocks noGrp="1"/>
          </p:cNvSpPr>
          <p:nvPr>
            <p:ph type="body" sz="quarter" idx="19" hasCustomPrompt="1"/>
          </p:nvPr>
        </p:nvSpPr>
        <p:spPr>
          <a:xfrm>
            <a:off x="7372525" y="6525770"/>
            <a:ext cx="4111567" cy="296536"/>
          </a:xfrm>
          <a:prstGeom prst="rect">
            <a:avLst/>
          </a:prstGeom>
        </p:spPr>
        <p:txBody>
          <a:bodyPr>
            <a:noAutofit/>
          </a:bodyPr>
          <a:lstStyle>
            <a:lvl1pPr marL="0" indent="0" algn="r">
              <a:buNone/>
              <a:defRPr sz="1000">
                <a:solidFill>
                  <a:schemeClr val="bg1">
                    <a:lumMod val="50000"/>
                  </a:schemeClr>
                </a:solidFill>
                <a:latin typeface="+mn-lt"/>
                <a:cs typeface="Segoe UI" panose="020B0502040204020203" pitchFamily="34" charset="0"/>
              </a:defRPr>
            </a:lvl1pPr>
          </a:lstStyle>
          <a:p>
            <a:pPr lvl="0"/>
            <a:r>
              <a:rPr lang="en-US"/>
              <a:t>Month, Year  - E.g. June, 2017</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2151" y="357267"/>
            <a:ext cx="3204916" cy="1255744"/>
          </a:xfrm>
          <a:prstGeom prst="rect">
            <a:avLst/>
          </a:prstGeom>
        </p:spPr>
      </p:pic>
    </p:spTree>
    <p:extLst>
      <p:ext uri="{BB962C8B-B14F-4D97-AF65-F5344CB8AC3E}">
        <p14:creationId xmlns:p14="http://schemas.microsoft.com/office/powerpoint/2010/main" val="85248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59"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p:cNvGrpSpPr/>
          <p:nvPr/>
        </p:nvGrpSpPr>
        <p:grpSpPr>
          <a:xfrm>
            <a:off x="0" y="0"/>
            <a:ext cx="10669662" cy="6858000"/>
            <a:chOff x="0" y="0"/>
            <a:chExt cx="10669662" cy="6858000"/>
          </a:xfrm>
        </p:grpSpPr>
        <p:sp>
          <p:nvSpPr>
            <p:cNvPr id="2" name="Rectangle 1"/>
            <p:cNvSpPr/>
            <p:nvPr/>
          </p:nvSpPr>
          <p:spPr>
            <a:xfrm>
              <a:off x="0" y="0"/>
              <a:ext cx="2050624" cy="6858000"/>
            </a:xfrm>
            <a:prstGeom prst="rect">
              <a:avLst/>
            </a:prstGeom>
            <a:gradFill>
              <a:gsLst>
                <a:gs pos="0">
                  <a:srgbClr val="3DB44A"/>
                </a:gs>
                <a:gs pos="33000">
                  <a:srgbClr val="3DB44A"/>
                </a:gs>
                <a:gs pos="100000">
                  <a:srgbClr val="29B9C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rgbClr val="3DB44A"/>
                    </a:gs>
                    <a:gs pos="33000">
                      <a:srgbClr val="3DB44A"/>
                    </a:gs>
                    <a:gs pos="100000">
                      <a:srgbClr val="29B9CD"/>
                    </a:gs>
                  </a:gsLst>
                  <a:lin ang="2700000" scaled="1"/>
                </a:gradFill>
              </a:endParaRPr>
            </a:p>
          </p:txBody>
        </p:sp>
        <p:pic>
          <p:nvPicPr>
            <p:cNvPr id="68" name="Picture 67"/>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flipV="1">
              <a:off x="0" y="3990414"/>
              <a:ext cx="10669662" cy="2867586"/>
            </a:xfrm>
            <a:prstGeom prst="rect">
              <a:avLst/>
            </a:prstGeom>
          </p:spPr>
        </p:pic>
      </p:grpSp>
      <p:sp>
        <p:nvSpPr>
          <p:cNvPr id="244" name="Text Placeholder 68"/>
          <p:cNvSpPr>
            <a:spLocks noGrp="1"/>
          </p:cNvSpPr>
          <p:nvPr>
            <p:ph type="body" sz="quarter" idx="15" hasCustomPrompt="1"/>
          </p:nvPr>
        </p:nvSpPr>
        <p:spPr>
          <a:xfrm>
            <a:off x="2527299" y="2241550"/>
            <a:ext cx="5837193" cy="2635250"/>
          </a:xfrm>
          <a:prstGeom prst="rect">
            <a:avLst/>
          </a:prstGeom>
        </p:spPr>
        <p:txBody>
          <a:bodyPr anchor="b">
            <a:noAutofit/>
          </a:bodyPr>
          <a:lstStyle>
            <a:lvl1pPr marL="0" indent="0">
              <a:lnSpc>
                <a:spcPct val="100000"/>
              </a:lnSpc>
              <a:buNone/>
              <a:defRPr sz="4400" spc="-150">
                <a:gradFill>
                  <a:gsLst>
                    <a:gs pos="0">
                      <a:srgbClr val="3DB44A"/>
                    </a:gs>
                    <a:gs pos="33000">
                      <a:srgbClr val="3DB44A"/>
                    </a:gs>
                    <a:gs pos="100000">
                      <a:srgbClr val="29B9CD"/>
                    </a:gs>
                  </a:gsLst>
                  <a:lin ang="2700000" scaled="1"/>
                </a:gradFill>
                <a:latin typeface="+mn-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edit section header text styles</a:t>
            </a:r>
          </a:p>
        </p:txBody>
      </p:sp>
      <p:grpSp>
        <p:nvGrpSpPr>
          <p:cNvPr id="64" name="Group 4"/>
          <p:cNvGrpSpPr>
            <a:grpSpLocks noChangeAspect="1"/>
          </p:cNvGrpSpPr>
          <p:nvPr/>
        </p:nvGrpSpPr>
        <p:grpSpPr bwMode="auto">
          <a:xfrm>
            <a:off x="10470945" y="308955"/>
            <a:ext cx="1367170" cy="458530"/>
            <a:chOff x="-1682" y="309"/>
            <a:chExt cx="11044" cy="3704"/>
          </a:xfrm>
        </p:grpSpPr>
        <p:sp>
          <p:nvSpPr>
            <p:cNvPr id="6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Freeform 5"/>
          <p:cNvSpPr>
            <a:spLocks noEditPoints="1"/>
          </p:cNvSpPr>
          <p:nvPr/>
        </p:nvSpPr>
        <p:spPr bwMode="auto">
          <a:xfrm>
            <a:off x="0" y="-22660"/>
            <a:ext cx="2066728" cy="6910358"/>
          </a:xfrm>
          <a:custGeom>
            <a:avLst/>
            <a:gdLst>
              <a:gd name="T0" fmla="*/ 0 w 2171"/>
              <a:gd name="T1" fmla="*/ 3098 h 7259"/>
              <a:gd name="T2" fmla="*/ 2171 w 2171"/>
              <a:gd name="T3" fmla="*/ 1310 h 7259"/>
              <a:gd name="T4" fmla="*/ 2171 w 2171"/>
              <a:gd name="T5" fmla="*/ 1343 h 7259"/>
              <a:gd name="T6" fmla="*/ 0 w 2171"/>
              <a:gd name="T7" fmla="*/ 2473 h 7259"/>
              <a:gd name="T8" fmla="*/ 0 w 2171"/>
              <a:gd name="T9" fmla="*/ 2674 h 7259"/>
              <a:gd name="T10" fmla="*/ 0 w 2171"/>
              <a:gd name="T11" fmla="*/ 2911 h 7259"/>
              <a:gd name="T12" fmla="*/ 2171 w 2171"/>
              <a:gd name="T13" fmla="*/ 650 h 7259"/>
              <a:gd name="T14" fmla="*/ 2171 w 2171"/>
              <a:gd name="T15" fmla="*/ 2095 h 7259"/>
              <a:gd name="T16" fmla="*/ 0 w 2171"/>
              <a:gd name="T17" fmla="*/ 4166 h 7259"/>
              <a:gd name="T18" fmla="*/ 0 w 2171"/>
              <a:gd name="T19" fmla="*/ 4509 h 7259"/>
              <a:gd name="T20" fmla="*/ 0 w 2171"/>
              <a:gd name="T21" fmla="*/ 4133 h 7259"/>
              <a:gd name="T22" fmla="*/ 2171 w 2171"/>
              <a:gd name="T23" fmla="*/ 1591 h 7259"/>
              <a:gd name="T24" fmla="*/ 2171 w 2171"/>
              <a:gd name="T25" fmla="*/ 1438 h 7259"/>
              <a:gd name="T26" fmla="*/ 0 w 2171"/>
              <a:gd name="T27" fmla="*/ 4072 h 7259"/>
              <a:gd name="T28" fmla="*/ 0 w 2171"/>
              <a:gd name="T29" fmla="*/ 3899 h 7259"/>
              <a:gd name="T30" fmla="*/ 0 w 2171"/>
              <a:gd name="T31" fmla="*/ 2346 h 7259"/>
              <a:gd name="T32" fmla="*/ 0 w 2171"/>
              <a:gd name="T33" fmla="*/ 641 h 7259"/>
              <a:gd name="T34" fmla="*/ 0 w 2171"/>
              <a:gd name="T35" fmla="*/ 1029 h 7259"/>
              <a:gd name="T36" fmla="*/ 891 w 2171"/>
              <a:gd name="T37" fmla="*/ 0 h 7259"/>
              <a:gd name="T38" fmla="*/ 171 w 2171"/>
              <a:gd name="T39" fmla="*/ 0 h 7259"/>
              <a:gd name="T40" fmla="*/ 29 w 2171"/>
              <a:gd name="T41" fmla="*/ 0 h 7259"/>
              <a:gd name="T42" fmla="*/ 0 w 2171"/>
              <a:gd name="T43" fmla="*/ 452 h 7259"/>
              <a:gd name="T44" fmla="*/ 0 w 2171"/>
              <a:gd name="T45" fmla="*/ 324 h 7259"/>
              <a:gd name="T46" fmla="*/ 1974 w 2171"/>
              <a:gd name="T47" fmla="*/ 0 h 7259"/>
              <a:gd name="T48" fmla="*/ 1820 w 2171"/>
              <a:gd name="T49" fmla="*/ 0 h 7259"/>
              <a:gd name="T50" fmla="*/ 1773 w 2171"/>
              <a:gd name="T51" fmla="*/ 0 h 7259"/>
              <a:gd name="T52" fmla="*/ 0 w 2171"/>
              <a:gd name="T53" fmla="*/ 2206 h 7259"/>
              <a:gd name="T54" fmla="*/ 0 w 2171"/>
              <a:gd name="T55" fmla="*/ 1360 h 7259"/>
              <a:gd name="T56" fmla="*/ 1455 w 2171"/>
              <a:gd name="T57" fmla="*/ 0 h 7259"/>
              <a:gd name="T58" fmla="*/ 1630 w 2171"/>
              <a:gd name="T59" fmla="*/ 0 h 7259"/>
              <a:gd name="T60" fmla="*/ 1159 w 2171"/>
              <a:gd name="T61" fmla="*/ 0 h 7259"/>
              <a:gd name="T62" fmla="*/ 2171 w 2171"/>
              <a:gd name="T63" fmla="*/ 5777 h 7259"/>
              <a:gd name="T64" fmla="*/ 2171 w 2171"/>
              <a:gd name="T65" fmla="*/ 5810 h 7259"/>
              <a:gd name="T66" fmla="*/ 436 w 2171"/>
              <a:gd name="T67" fmla="*/ 7259 h 7259"/>
              <a:gd name="T68" fmla="*/ 827 w 2171"/>
              <a:gd name="T69" fmla="*/ 7259 h 7259"/>
              <a:gd name="T70" fmla="*/ 403 w 2171"/>
              <a:gd name="T71" fmla="*/ 7259 h 7259"/>
              <a:gd name="T72" fmla="*/ 2171 w 2171"/>
              <a:gd name="T73" fmla="*/ 5025 h 7259"/>
              <a:gd name="T74" fmla="*/ 2171 w 2171"/>
              <a:gd name="T75" fmla="*/ 5434 h 7259"/>
              <a:gd name="T76" fmla="*/ 247 w 2171"/>
              <a:gd name="T77" fmla="*/ 7259 h 7259"/>
              <a:gd name="T78" fmla="*/ 1863 w 2171"/>
              <a:gd name="T79" fmla="*/ 7259 h 7259"/>
              <a:gd name="T80" fmla="*/ 1720 w 2171"/>
              <a:gd name="T81" fmla="*/ 7259 h 7259"/>
              <a:gd name="T82" fmla="*/ 2171 w 2171"/>
              <a:gd name="T83" fmla="*/ 7188 h 7259"/>
              <a:gd name="T84" fmla="*/ 2171 w 2171"/>
              <a:gd name="T85" fmla="*/ 7032 h 7259"/>
              <a:gd name="T86" fmla="*/ 1190 w 2171"/>
              <a:gd name="T87" fmla="*/ 7259 h 7259"/>
              <a:gd name="T88" fmla="*/ 1109 w 2171"/>
              <a:gd name="T89" fmla="*/ 7259 h 7259"/>
              <a:gd name="T90" fmla="*/ 1391 w 2171"/>
              <a:gd name="T91" fmla="*/ 7259 h 7259"/>
              <a:gd name="T92" fmla="*/ 2171 w 2171"/>
              <a:gd name="T93" fmla="*/ 5401 h 7259"/>
              <a:gd name="T94" fmla="*/ 2171 w 2171"/>
              <a:gd name="T95" fmla="*/ 3412 h 7259"/>
              <a:gd name="T96" fmla="*/ 0 w 2171"/>
              <a:gd name="T97" fmla="*/ 5389 h 7259"/>
              <a:gd name="T98" fmla="*/ 0 w 2171"/>
              <a:gd name="T99" fmla="*/ 5637 h 7259"/>
              <a:gd name="T100" fmla="*/ 0 w 2171"/>
              <a:gd name="T101" fmla="*/ 5732 h 7259"/>
              <a:gd name="T102" fmla="*/ 2171 w 2171"/>
              <a:gd name="T103" fmla="*/ 2625 h 7259"/>
              <a:gd name="T104" fmla="*/ 2171 w 2171"/>
              <a:gd name="T105" fmla="*/ 2660 h 7259"/>
              <a:gd name="T106" fmla="*/ 0 w 2171"/>
              <a:gd name="T107" fmla="*/ 5013 h 7259"/>
              <a:gd name="T108" fmla="*/ 0 w 2171"/>
              <a:gd name="T109" fmla="*/ 6436 h 7259"/>
              <a:gd name="T110" fmla="*/ 0 w 2171"/>
              <a:gd name="T111" fmla="*/ 6531 h 7259"/>
              <a:gd name="T112" fmla="*/ 2171 w 2171"/>
              <a:gd name="T113" fmla="*/ 4741 h 7259"/>
              <a:gd name="T114" fmla="*/ 2171 w 2171"/>
              <a:gd name="T115" fmla="*/ 4777 h 7259"/>
              <a:gd name="T116" fmla="*/ 0 w 2171"/>
              <a:gd name="T117" fmla="*/ 6377 h 7259"/>
              <a:gd name="T118" fmla="*/ 0 w 2171"/>
              <a:gd name="T119" fmla="*/ 6155 h 7259"/>
              <a:gd name="T120" fmla="*/ 0 w 2171"/>
              <a:gd name="T121" fmla="*/ 5921 h 7259"/>
              <a:gd name="T122" fmla="*/ 2171 w 2171"/>
              <a:gd name="T123" fmla="*/ 4036 h 7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71" h="7259">
                <a:moveTo>
                  <a:pt x="0" y="3192"/>
                </a:moveTo>
                <a:lnTo>
                  <a:pt x="2171" y="1026"/>
                </a:lnTo>
                <a:lnTo>
                  <a:pt x="2171" y="1014"/>
                </a:lnTo>
                <a:lnTo>
                  <a:pt x="0" y="3180"/>
                </a:lnTo>
                <a:lnTo>
                  <a:pt x="0" y="3192"/>
                </a:lnTo>
                <a:close/>
                <a:moveTo>
                  <a:pt x="0" y="3240"/>
                </a:moveTo>
                <a:lnTo>
                  <a:pt x="2171" y="1074"/>
                </a:lnTo>
                <a:lnTo>
                  <a:pt x="2171" y="1059"/>
                </a:lnTo>
                <a:lnTo>
                  <a:pt x="0" y="3225"/>
                </a:lnTo>
                <a:lnTo>
                  <a:pt x="0" y="3240"/>
                </a:lnTo>
                <a:close/>
                <a:moveTo>
                  <a:pt x="0" y="3145"/>
                </a:moveTo>
                <a:lnTo>
                  <a:pt x="2171" y="979"/>
                </a:lnTo>
                <a:lnTo>
                  <a:pt x="2171" y="967"/>
                </a:lnTo>
                <a:lnTo>
                  <a:pt x="0" y="3133"/>
                </a:lnTo>
                <a:lnTo>
                  <a:pt x="0" y="3145"/>
                </a:lnTo>
                <a:close/>
                <a:moveTo>
                  <a:pt x="0" y="3098"/>
                </a:moveTo>
                <a:lnTo>
                  <a:pt x="2171" y="932"/>
                </a:lnTo>
                <a:lnTo>
                  <a:pt x="2171" y="920"/>
                </a:lnTo>
                <a:lnTo>
                  <a:pt x="0" y="3086"/>
                </a:lnTo>
                <a:lnTo>
                  <a:pt x="0" y="3098"/>
                </a:lnTo>
                <a:close/>
                <a:moveTo>
                  <a:pt x="0" y="3053"/>
                </a:moveTo>
                <a:lnTo>
                  <a:pt x="2171" y="887"/>
                </a:lnTo>
                <a:lnTo>
                  <a:pt x="2171" y="873"/>
                </a:lnTo>
                <a:lnTo>
                  <a:pt x="0" y="3039"/>
                </a:lnTo>
                <a:lnTo>
                  <a:pt x="0" y="3053"/>
                </a:lnTo>
                <a:close/>
                <a:moveTo>
                  <a:pt x="0" y="3287"/>
                </a:moveTo>
                <a:lnTo>
                  <a:pt x="2171" y="1121"/>
                </a:lnTo>
                <a:lnTo>
                  <a:pt x="2171" y="1107"/>
                </a:lnTo>
                <a:lnTo>
                  <a:pt x="0" y="3273"/>
                </a:lnTo>
                <a:lnTo>
                  <a:pt x="0" y="3287"/>
                </a:lnTo>
                <a:close/>
                <a:moveTo>
                  <a:pt x="0" y="3476"/>
                </a:moveTo>
                <a:lnTo>
                  <a:pt x="2171" y="1310"/>
                </a:lnTo>
                <a:lnTo>
                  <a:pt x="2171" y="1296"/>
                </a:lnTo>
                <a:lnTo>
                  <a:pt x="0" y="3462"/>
                </a:lnTo>
                <a:lnTo>
                  <a:pt x="0" y="3476"/>
                </a:lnTo>
                <a:close/>
                <a:moveTo>
                  <a:pt x="0" y="3334"/>
                </a:moveTo>
                <a:lnTo>
                  <a:pt x="2171" y="1168"/>
                </a:lnTo>
                <a:lnTo>
                  <a:pt x="2171" y="1154"/>
                </a:lnTo>
                <a:lnTo>
                  <a:pt x="0" y="3320"/>
                </a:lnTo>
                <a:lnTo>
                  <a:pt x="0" y="3334"/>
                </a:lnTo>
                <a:close/>
                <a:moveTo>
                  <a:pt x="0" y="3005"/>
                </a:moveTo>
                <a:lnTo>
                  <a:pt x="2171" y="839"/>
                </a:lnTo>
                <a:lnTo>
                  <a:pt x="2171" y="825"/>
                </a:lnTo>
                <a:lnTo>
                  <a:pt x="0" y="2991"/>
                </a:lnTo>
                <a:lnTo>
                  <a:pt x="0" y="3005"/>
                </a:lnTo>
                <a:close/>
                <a:moveTo>
                  <a:pt x="0" y="3521"/>
                </a:moveTo>
                <a:lnTo>
                  <a:pt x="2171" y="1355"/>
                </a:lnTo>
                <a:lnTo>
                  <a:pt x="2171" y="1343"/>
                </a:lnTo>
                <a:lnTo>
                  <a:pt x="0" y="3509"/>
                </a:lnTo>
                <a:lnTo>
                  <a:pt x="0" y="3521"/>
                </a:lnTo>
                <a:close/>
                <a:moveTo>
                  <a:pt x="0" y="3381"/>
                </a:moveTo>
                <a:lnTo>
                  <a:pt x="2171" y="1215"/>
                </a:lnTo>
                <a:lnTo>
                  <a:pt x="2171" y="1201"/>
                </a:lnTo>
                <a:lnTo>
                  <a:pt x="0" y="3367"/>
                </a:lnTo>
                <a:lnTo>
                  <a:pt x="0" y="3381"/>
                </a:lnTo>
                <a:close/>
                <a:moveTo>
                  <a:pt x="0" y="3429"/>
                </a:moveTo>
                <a:lnTo>
                  <a:pt x="2171" y="1263"/>
                </a:lnTo>
                <a:lnTo>
                  <a:pt x="2171" y="1249"/>
                </a:lnTo>
                <a:lnTo>
                  <a:pt x="0" y="3415"/>
                </a:lnTo>
                <a:lnTo>
                  <a:pt x="0" y="3429"/>
                </a:lnTo>
                <a:close/>
                <a:moveTo>
                  <a:pt x="0" y="2488"/>
                </a:moveTo>
                <a:lnTo>
                  <a:pt x="2171" y="322"/>
                </a:lnTo>
                <a:lnTo>
                  <a:pt x="2171" y="307"/>
                </a:lnTo>
                <a:lnTo>
                  <a:pt x="0" y="2473"/>
                </a:lnTo>
                <a:lnTo>
                  <a:pt x="0" y="2488"/>
                </a:lnTo>
                <a:close/>
                <a:moveTo>
                  <a:pt x="0" y="2629"/>
                </a:moveTo>
                <a:lnTo>
                  <a:pt x="2171" y="463"/>
                </a:lnTo>
                <a:lnTo>
                  <a:pt x="2171" y="449"/>
                </a:lnTo>
                <a:lnTo>
                  <a:pt x="0" y="2615"/>
                </a:lnTo>
                <a:lnTo>
                  <a:pt x="0" y="2629"/>
                </a:lnTo>
                <a:close/>
                <a:moveTo>
                  <a:pt x="0" y="2582"/>
                </a:moveTo>
                <a:lnTo>
                  <a:pt x="2171" y="416"/>
                </a:lnTo>
                <a:lnTo>
                  <a:pt x="2171" y="402"/>
                </a:lnTo>
                <a:lnTo>
                  <a:pt x="0" y="2568"/>
                </a:lnTo>
                <a:lnTo>
                  <a:pt x="0" y="2582"/>
                </a:lnTo>
                <a:close/>
                <a:moveTo>
                  <a:pt x="0" y="2674"/>
                </a:moveTo>
                <a:lnTo>
                  <a:pt x="2171" y="508"/>
                </a:lnTo>
                <a:lnTo>
                  <a:pt x="2171" y="497"/>
                </a:lnTo>
                <a:lnTo>
                  <a:pt x="0" y="2663"/>
                </a:lnTo>
                <a:lnTo>
                  <a:pt x="0" y="2674"/>
                </a:lnTo>
                <a:close/>
                <a:moveTo>
                  <a:pt x="0" y="2440"/>
                </a:moveTo>
                <a:lnTo>
                  <a:pt x="2171" y="274"/>
                </a:lnTo>
                <a:lnTo>
                  <a:pt x="2171" y="260"/>
                </a:lnTo>
                <a:lnTo>
                  <a:pt x="0" y="2426"/>
                </a:lnTo>
                <a:lnTo>
                  <a:pt x="0" y="2440"/>
                </a:lnTo>
                <a:close/>
                <a:moveTo>
                  <a:pt x="0" y="2535"/>
                </a:moveTo>
                <a:lnTo>
                  <a:pt x="2171" y="369"/>
                </a:lnTo>
                <a:lnTo>
                  <a:pt x="2171" y="355"/>
                </a:lnTo>
                <a:lnTo>
                  <a:pt x="0" y="2521"/>
                </a:lnTo>
                <a:lnTo>
                  <a:pt x="0" y="2535"/>
                </a:lnTo>
                <a:close/>
                <a:moveTo>
                  <a:pt x="0" y="2864"/>
                </a:moveTo>
                <a:lnTo>
                  <a:pt x="2171" y="698"/>
                </a:lnTo>
                <a:lnTo>
                  <a:pt x="2171" y="683"/>
                </a:lnTo>
                <a:lnTo>
                  <a:pt x="0" y="2849"/>
                </a:lnTo>
                <a:lnTo>
                  <a:pt x="0" y="2864"/>
                </a:lnTo>
                <a:close/>
                <a:moveTo>
                  <a:pt x="0" y="2911"/>
                </a:moveTo>
                <a:lnTo>
                  <a:pt x="2171" y="745"/>
                </a:lnTo>
                <a:lnTo>
                  <a:pt x="2171" y="731"/>
                </a:lnTo>
                <a:lnTo>
                  <a:pt x="0" y="2897"/>
                </a:lnTo>
                <a:lnTo>
                  <a:pt x="0" y="2911"/>
                </a:lnTo>
                <a:close/>
                <a:moveTo>
                  <a:pt x="0" y="2958"/>
                </a:moveTo>
                <a:lnTo>
                  <a:pt x="2171" y="792"/>
                </a:lnTo>
                <a:lnTo>
                  <a:pt x="2171" y="778"/>
                </a:lnTo>
                <a:lnTo>
                  <a:pt x="0" y="2944"/>
                </a:lnTo>
                <a:lnTo>
                  <a:pt x="0" y="2958"/>
                </a:lnTo>
                <a:close/>
                <a:moveTo>
                  <a:pt x="0" y="2722"/>
                </a:moveTo>
                <a:lnTo>
                  <a:pt x="2171" y="556"/>
                </a:lnTo>
                <a:lnTo>
                  <a:pt x="2171" y="544"/>
                </a:lnTo>
                <a:lnTo>
                  <a:pt x="0" y="2710"/>
                </a:lnTo>
                <a:lnTo>
                  <a:pt x="0" y="2722"/>
                </a:lnTo>
                <a:close/>
                <a:moveTo>
                  <a:pt x="0" y="2816"/>
                </a:moveTo>
                <a:lnTo>
                  <a:pt x="2171" y="650"/>
                </a:lnTo>
                <a:lnTo>
                  <a:pt x="2171" y="636"/>
                </a:lnTo>
                <a:lnTo>
                  <a:pt x="0" y="2802"/>
                </a:lnTo>
                <a:lnTo>
                  <a:pt x="0" y="2816"/>
                </a:lnTo>
                <a:close/>
                <a:moveTo>
                  <a:pt x="0" y="2769"/>
                </a:moveTo>
                <a:lnTo>
                  <a:pt x="2171" y="603"/>
                </a:lnTo>
                <a:lnTo>
                  <a:pt x="2171" y="591"/>
                </a:lnTo>
                <a:lnTo>
                  <a:pt x="0" y="2757"/>
                </a:lnTo>
                <a:lnTo>
                  <a:pt x="0" y="2769"/>
                </a:lnTo>
                <a:close/>
                <a:moveTo>
                  <a:pt x="0" y="3710"/>
                </a:moveTo>
                <a:lnTo>
                  <a:pt x="2171" y="1544"/>
                </a:lnTo>
                <a:lnTo>
                  <a:pt x="2171" y="1530"/>
                </a:lnTo>
                <a:lnTo>
                  <a:pt x="0" y="3696"/>
                </a:lnTo>
                <a:lnTo>
                  <a:pt x="0" y="3710"/>
                </a:lnTo>
                <a:close/>
                <a:moveTo>
                  <a:pt x="0" y="4275"/>
                </a:moveTo>
                <a:lnTo>
                  <a:pt x="2171" y="2109"/>
                </a:lnTo>
                <a:lnTo>
                  <a:pt x="2171" y="2095"/>
                </a:lnTo>
                <a:lnTo>
                  <a:pt x="0" y="4261"/>
                </a:lnTo>
                <a:lnTo>
                  <a:pt x="0" y="4275"/>
                </a:lnTo>
                <a:close/>
                <a:moveTo>
                  <a:pt x="0" y="4323"/>
                </a:moveTo>
                <a:lnTo>
                  <a:pt x="2171" y="2157"/>
                </a:lnTo>
                <a:lnTo>
                  <a:pt x="2171" y="2142"/>
                </a:lnTo>
                <a:lnTo>
                  <a:pt x="0" y="4308"/>
                </a:lnTo>
                <a:lnTo>
                  <a:pt x="0" y="4323"/>
                </a:lnTo>
                <a:close/>
                <a:moveTo>
                  <a:pt x="0" y="3568"/>
                </a:moveTo>
                <a:lnTo>
                  <a:pt x="2171" y="1402"/>
                </a:lnTo>
                <a:lnTo>
                  <a:pt x="2171" y="1390"/>
                </a:lnTo>
                <a:lnTo>
                  <a:pt x="0" y="3556"/>
                </a:lnTo>
                <a:lnTo>
                  <a:pt x="0" y="3568"/>
                </a:lnTo>
                <a:close/>
                <a:moveTo>
                  <a:pt x="0" y="4181"/>
                </a:moveTo>
                <a:lnTo>
                  <a:pt x="2171" y="2015"/>
                </a:lnTo>
                <a:lnTo>
                  <a:pt x="2171" y="2000"/>
                </a:lnTo>
                <a:lnTo>
                  <a:pt x="0" y="4166"/>
                </a:lnTo>
                <a:lnTo>
                  <a:pt x="0" y="4181"/>
                </a:lnTo>
                <a:close/>
                <a:moveTo>
                  <a:pt x="0" y="4415"/>
                </a:moveTo>
                <a:lnTo>
                  <a:pt x="2171" y="2249"/>
                </a:lnTo>
                <a:lnTo>
                  <a:pt x="2171" y="2237"/>
                </a:lnTo>
                <a:lnTo>
                  <a:pt x="0" y="4403"/>
                </a:lnTo>
                <a:lnTo>
                  <a:pt x="0" y="4415"/>
                </a:lnTo>
                <a:close/>
                <a:moveTo>
                  <a:pt x="0" y="4228"/>
                </a:moveTo>
                <a:lnTo>
                  <a:pt x="2171" y="2062"/>
                </a:lnTo>
                <a:lnTo>
                  <a:pt x="2171" y="2048"/>
                </a:lnTo>
                <a:lnTo>
                  <a:pt x="0" y="4214"/>
                </a:lnTo>
                <a:lnTo>
                  <a:pt x="0" y="4228"/>
                </a:lnTo>
                <a:close/>
                <a:moveTo>
                  <a:pt x="0" y="4509"/>
                </a:moveTo>
                <a:lnTo>
                  <a:pt x="2171" y="2343"/>
                </a:lnTo>
                <a:lnTo>
                  <a:pt x="2171" y="2329"/>
                </a:lnTo>
                <a:lnTo>
                  <a:pt x="0" y="4495"/>
                </a:lnTo>
                <a:lnTo>
                  <a:pt x="0" y="4509"/>
                </a:lnTo>
                <a:close/>
                <a:moveTo>
                  <a:pt x="0" y="4604"/>
                </a:moveTo>
                <a:lnTo>
                  <a:pt x="2171" y="2438"/>
                </a:lnTo>
                <a:lnTo>
                  <a:pt x="2171" y="2424"/>
                </a:lnTo>
                <a:lnTo>
                  <a:pt x="0" y="4590"/>
                </a:lnTo>
                <a:lnTo>
                  <a:pt x="0" y="4604"/>
                </a:lnTo>
                <a:close/>
                <a:moveTo>
                  <a:pt x="0" y="4651"/>
                </a:moveTo>
                <a:lnTo>
                  <a:pt x="2171" y="2485"/>
                </a:lnTo>
                <a:lnTo>
                  <a:pt x="2171" y="2471"/>
                </a:lnTo>
                <a:lnTo>
                  <a:pt x="0" y="4637"/>
                </a:lnTo>
                <a:lnTo>
                  <a:pt x="0" y="4651"/>
                </a:lnTo>
                <a:close/>
                <a:moveTo>
                  <a:pt x="0" y="4557"/>
                </a:moveTo>
                <a:lnTo>
                  <a:pt x="2171" y="2391"/>
                </a:lnTo>
                <a:lnTo>
                  <a:pt x="2171" y="2376"/>
                </a:lnTo>
                <a:lnTo>
                  <a:pt x="0" y="4542"/>
                </a:lnTo>
                <a:lnTo>
                  <a:pt x="0" y="4557"/>
                </a:lnTo>
                <a:close/>
                <a:moveTo>
                  <a:pt x="0" y="4133"/>
                </a:moveTo>
                <a:lnTo>
                  <a:pt x="2171" y="1967"/>
                </a:lnTo>
                <a:lnTo>
                  <a:pt x="2171" y="1953"/>
                </a:lnTo>
                <a:lnTo>
                  <a:pt x="0" y="4119"/>
                </a:lnTo>
                <a:lnTo>
                  <a:pt x="0" y="4133"/>
                </a:lnTo>
                <a:close/>
                <a:moveTo>
                  <a:pt x="0" y="4462"/>
                </a:moveTo>
                <a:lnTo>
                  <a:pt x="2171" y="2296"/>
                </a:lnTo>
                <a:lnTo>
                  <a:pt x="2171" y="2284"/>
                </a:lnTo>
                <a:lnTo>
                  <a:pt x="0" y="4450"/>
                </a:lnTo>
                <a:lnTo>
                  <a:pt x="0" y="4462"/>
                </a:lnTo>
                <a:close/>
                <a:moveTo>
                  <a:pt x="0" y="4367"/>
                </a:moveTo>
                <a:lnTo>
                  <a:pt x="2171" y="2201"/>
                </a:lnTo>
                <a:lnTo>
                  <a:pt x="2171" y="2190"/>
                </a:lnTo>
                <a:lnTo>
                  <a:pt x="0" y="4356"/>
                </a:lnTo>
                <a:lnTo>
                  <a:pt x="0" y="4367"/>
                </a:lnTo>
                <a:close/>
                <a:moveTo>
                  <a:pt x="0" y="3757"/>
                </a:moveTo>
                <a:lnTo>
                  <a:pt x="2171" y="1591"/>
                </a:lnTo>
                <a:lnTo>
                  <a:pt x="2171" y="1577"/>
                </a:lnTo>
                <a:lnTo>
                  <a:pt x="0" y="3743"/>
                </a:lnTo>
                <a:lnTo>
                  <a:pt x="0" y="3757"/>
                </a:lnTo>
                <a:close/>
                <a:moveTo>
                  <a:pt x="0" y="2393"/>
                </a:moveTo>
                <a:lnTo>
                  <a:pt x="2171" y="227"/>
                </a:lnTo>
                <a:lnTo>
                  <a:pt x="2171" y="213"/>
                </a:lnTo>
                <a:lnTo>
                  <a:pt x="0" y="2379"/>
                </a:lnTo>
                <a:lnTo>
                  <a:pt x="0" y="2393"/>
                </a:lnTo>
                <a:close/>
                <a:moveTo>
                  <a:pt x="0" y="3805"/>
                </a:moveTo>
                <a:lnTo>
                  <a:pt x="2171" y="1639"/>
                </a:lnTo>
                <a:lnTo>
                  <a:pt x="2171" y="1625"/>
                </a:lnTo>
                <a:lnTo>
                  <a:pt x="0" y="3790"/>
                </a:lnTo>
                <a:lnTo>
                  <a:pt x="0" y="3805"/>
                </a:lnTo>
                <a:close/>
                <a:moveTo>
                  <a:pt x="0" y="3615"/>
                </a:moveTo>
                <a:lnTo>
                  <a:pt x="2171" y="1450"/>
                </a:lnTo>
                <a:lnTo>
                  <a:pt x="2171" y="1438"/>
                </a:lnTo>
                <a:lnTo>
                  <a:pt x="0" y="3604"/>
                </a:lnTo>
                <a:lnTo>
                  <a:pt x="0" y="3615"/>
                </a:lnTo>
                <a:close/>
                <a:moveTo>
                  <a:pt x="0" y="3663"/>
                </a:moveTo>
                <a:lnTo>
                  <a:pt x="2171" y="1497"/>
                </a:lnTo>
                <a:lnTo>
                  <a:pt x="2171" y="1483"/>
                </a:lnTo>
                <a:lnTo>
                  <a:pt x="0" y="3649"/>
                </a:lnTo>
                <a:lnTo>
                  <a:pt x="0" y="3663"/>
                </a:lnTo>
                <a:close/>
                <a:moveTo>
                  <a:pt x="0" y="3991"/>
                </a:moveTo>
                <a:lnTo>
                  <a:pt x="2171" y="1825"/>
                </a:lnTo>
                <a:lnTo>
                  <a:pt x="2171" y="1814"/>
                </a:lnTo>
                <a:lnTo>
                  <a:pt x="0" y="3980"/>
                </a:lnTo>
                <a:lnTo>
                  <a:pt x="0" y="3991"/>
                </a:lnTo>
                <a:close/>
                <a:moveTo>
                  <a:pt x="0" y="4086"/>
                </a:moveTo>
                <a:lnTo>
                  <a:pt x="2171" y="1920"/>
                </a:lnTo>
                <a:lnTo>
                  <a:pt x="2171" y="1906"/>
                </a:lnTo>
                <a:lnTo>
                  <a:pt x="0" y="4072"/>
                </a:lnTo>
                <a:lnTo>
                  <a:pt x="0" y="4086"/>
                </a:lnTo>
                <a:close/>
                <a:moveTo>
                  <a:pt x="0" y="4698"/>
                </a:moveTo>
                <a:lnTo>
                  <a:pt x="2171" y="2533"/>
                </a:lnTo>
                <a:lnTo>
                  <a:pt x="2171" y="2518"/>
                </a:lnTo>
                <a:lnTo>
                  <a:pt x="0" y="4684"/>
                </a:lnTo>
                <a:lnTo>
                  <a:pt x="0" y="4698"/>
                </a:lnTo>
                <a:close/>
                <a:moveTo>
                  <a:pt x="0" y="3852"/>
                </a:moveTo>
                <a:lnTo>
                  <a:pt x="2171" y="1686"/>
                </a:lnTo>
                <a:lnTo>
                  <a:pt x="2171" y="1672"/>
                </a:lnTo>
                <a:lnTo>
                  <a:pt x="0" y="3838"/>
                </a:lnTo>
                <a:lnTo>
                  <a:pt x="0" y="3852"/>
                </a:lnTo>
                <a:close/>
                <a:moveTo>
                  <a:pt x="0" y="3899"/>
                </a:moveTo>
                <a:lnTo>
                  <a:pt x="2171" y="1733"/>
                </a:lnTo>
                <a:lnTo>
                  <a:pt x="2171" y="1719"/>
                </a:lnTo>
                <a:lnTo>
                  <a:pt x="0" y="3885"/>
                </a:lnTo>
                <a:lnTo>
                  <a:pt x="0" y="3899"/>
                </a:lnTo>
                <a:close/>
                <a:moveTo>
                  <a:pt x="0" y="3944"/>
                </a:moveTo>
                <a:lnTo>
                  <a:pt x="2171" y="1778"/>
                </a:lnTo>
                <a:lnTo>
                  <a:pt x="2171" y="1766"/>
                </a:lnTo>
                <a:lnTo>
                  <a:pt x="0" y="3932"/>
                </a:lnTo>
                <a:lnTo>
                  <a:pt x="0" y="3944"/>
                </a:lnTo>
                <a:close/>
                <a:moveTo>
                  <a:pt x="0" y="4039"/>
                </a:moveTo>
                <a:lnTo>
                  <a:pt x="2171" y="1873"/>
                </a:lnTo>
                <a:lnTo>
                  <a:pt x="2171" y="1861"/>
                </a:lnTo>
                <a:lnTo>
                  <a:pt x="0" y="4027"/>
                </a:lnTo>
                <a:lnTo>
                  <a:pt x="0" y="4039"/>
                </a:lnTo>
                <a:close/>
                <a:moveTo>
                  <a:pt x="830" y="0"/>
                </a:moveTo>
                <a:lnTo>
                  <a:pt x="0" y="828"/>
                </a:lnTo>
                <a:lnTo>
                  <a:pt x="0" y="842"/>
                </a:lnTo>
                <a:lnTo>
                  <a:pt x="844" y="0"/>
                </a:lnTo>
                <a:lnTo>
                  <a:pt x="830" y="0"/>
                </a:lnTo>
                <a:close/>
                <a:moveTo>
                  <a:pt x="0" y="2346"/>
                </a:moveTo>
                <a:lnTo>
                  <a:pt x="2171" y="180"/>
                </a:lnTo>
                <a:lnTo>
                  <a:pt x="2171" y="168"/>
                </a:lnTo>
                <a:lnTo>
                  <a:pt x="0" y="2334"/>
                </a:lnTo>
                <a:lnTo>
                  <a:pt x="0" y="2346"/>
                </a:lnTo>
                <a:close/>
                <a:moveTo>
                  <a:pt x="782" y="0"/>
                </a:moveTo>
                <a:lnTo>
                  <a:pt x="0" y="780"/>
                </a:lnTo>
                <a:lnTo>
                  <a:pt x="0" y="795"/>
                </a:lnTo>
                <a:lnTo>
                  <a:pt x="796" y="0"/>
                </a:lnTo>
                <a:lnTo>
                  <a:pt x="782" y="0"/>
                </a:lnTo>
                <a:close/>
                <a:moveTo>
                  <a:pt x="735" y="0"/>
                </a:moveTo>
                <a:lnTo>
                  <a:pt x="0" y="733"/>
                </a:lnTo>
                <a:lnTo>
                  <a:pt x="0" y="747"/>
                </a:lnTo>
                <a:lnTo>
                  <a:pt x="749" y="0"/>
                </a:lnTo>
                <a:lnTo>
                  <a:pt x="735" y="0"/>
                </a:lnTo>
                <a:close/>
                <a:moveTo>
                  <a:pt x="642" y="0"/>
                </a:moveTo>
                <a:lnTo>
                  <a:pt x="0" y="641"/>
                </a:lnTo>
                <a:lnTo>
                  <a:pt x="0" y="653"/>
                </a:lnTo>
                <a:lnTo>
                  <a:pt x="654" y="0"/>
                </a:lnTo>
                <a:lnTo>
                  <a:pt x="642" y="0"/>
                </a:lnTo>
                <a:close/>
                <a:moveTo>
                  <a:pt x="1114" y="0"/>
                </a:moveTo>
                <a:lnTo>
                  <a:pt x="0" y="1111"/>
                </a:lnTo>
                <a:lnTo>
                  <a:pt x="0" y="1123"/>
                </a:lnTo>
                <a:lnTo>
                  <a:pt x="1126" y="0"/>
                </a:lnTo>
                <a:lnTo>
                  <a:pt x="1114" y="0"/>
                </a:lnTo>
                <a:close/>
                <a:moveTo>
                  <a:pt x="548" y="0"/>
                </a:moveTo>
                <a:lnTo>
                  <a:pt x="0" y="546"/>
                </a:lnTo>
                <a:lnTo>
                  <a:pt x="0" y="560"/>
                </a:lnTo>
                <a:lnTo>
                  <a:pt x="562" y="0"/>
                </a:lnTo>
                <a:lnTo>
                  <a:pt x="548" y="0"/>
                </a:lnTo>
                <a:close/>
                <a:moveTo>
                  <a:pt x="1019" y="0"/>
                </a:moveTo>
                <a:lnTo>
                  <a:pt x="0" y="1017"/>
                </a:lnTo>
                <a:lnTo>
                  <a:pt x="0" y="1029"/>
                </a:lnTo>
                <a:lnTo>
                  <a:pt x="1031" y="0"/>
                </a:lnTo>
                <a:lnTo>
                  <a:pt x="1019" y="0"/>
                </a:lnTo>
                <a:close/>
                <a:moveTo>
                  <a:pt x="1067" y="0"/>
                </a:moveTo>
                <a:lnTo>
                  <a:pt x="0" y="1064"/>
                </a:lnTo>
                <a:lnTo>
                  <a:pt x="0" y="1076"/>
                </a:lnTo>
                <a:lnTo>
                  <a:pt x="1078" y="0"/>
                </a:lnTo>
                <a:lnTo>
                  <a:pt x="1067" y="0"/>
                </a:lnTo>
                <a:close/>
                <a:moveTo>
                  <a:pt x="924" y="0"/>
                </a:moveTo>
                <a:lnTo>
                  <a:pt x="0" y="922"/>
                </a:lnTo>
                <a:lnTo>
                  <a:pt x="0" y="936"/>
                </a:lnTo>
                <a:lnTo>
                  <a:pt x="939" y="0"/>
                </a:lnTo>
                <a:lnTo>
                  <a:pt x="924" y="0"/>
                </a:lnTo>
                <a:close/>
                <a:moveTo>
                  <a:pt x="877" y="0"/>
                </a:moveTo>
                <a:lnTo>
                  <a:pt x="0" y="875"/>
                </a:lnTo>
                <a:lnTo>
                  <a:pt x="0" y="889"/>
                </a:lnTo>
                <a:lnTo>
                  <a:pt x="891" y="0"/>
                </a:lnTo>
                <a:lnTo>
                  <a:pt x="877" y="0"/>
                </a:lnTo>
                <a:close/>
                <a:moveTo>
                  <a:pt x="972" y="0"/>
                </a:moveTo>
                <a:lnTo>
                  <a:pt x="0" y="970"/>
                </a:lnTo>
                <a:lnTo>
                  <a:pt x="0" y="984"/>
                </a:lnTo>
                <a:lnTo>
                  <a:pt x="986" y="0"/>
                </a:lnTo>
                <a:lnTo>
                  <a:pt x="972" y="0"/>
                </a:lnTo>
                <a:close/>
                <a:moveTo>
                  <a:pt x="595" y="0"/>
                </a:moveTo>
                <a:lnTo>
                  <a:pt x="0" y="594"/>
                </a:lnTo>
                <a:lnTo>
                  <a:pt x="0" y="605"/>
                </a:lnTo>
                <a:lnTo>
                  <a:pt x="607" y="0"/>
                </a:lnTo>
                <a:lnTo>
                  <a:pt x="595" y="0"/>
                </a:lnTo>
                <a:close/>
                <a:moveTo>
                  <a:pt x="171" y="0"/>
                </a:moveTo>
                <a:lnTo>
                  <a:pt x="0" y="170"/>
                </a:lnTo>
                <a:lnTo>
                  <a:pt x="0" y="182"/>
                </a:lnTo>
                <a:lnTo>
                  <a:pt x="183" y="0"/>
                </a:lnTo>
                <a:lnTo>
                  <a:pt x="171" y="0"/>
                </a:lnTo>
                <a:close/>
                <a:moveTo>
                  <a:pt x="500" y="0"/>
                </a:moveTo>
                <a:lnTo>
                  <a:pt x="0" y="499"/>
                </a:lnTo>
                <a:lnTo>
                  <a:pt x="0" y="513"/>
                </a:lnTo>
                <a:lnTo>
                  <a:pt x="515" y="0"/>
                </a:lnTo>
                <a:lnTo>
                  <a:pt x="500" y="0"/>
                </a:lnTo>
                <a:close/>
                <a:moveTo>
                  <a:pt x="124" y="0"/>
                </a:moveTo>
                <a:lnTo>
                  <a:pt x="0" y="123"/>
                </a:lnTo>
                <a:lnTo>
                  <a:pt x="0" y="137"/>
                </a:lnTo>
                <a:lnTo>
                  <a:pt x="138" y="0"/>
                </a:lnTo>
                <a:lnTo>
                  <a:pt x="124" y="0"/>
                </a:lnTo>
                <a:close/>
                <a:moveTo>
                  <a:pt x="76" y="0"/>
                </a:moveTo>
                <a:lnTo>
                  <a:pt x="0" y="76"/>
                </a:lnTo>
                <a:lnTo>
                  <a:pt x="0" y="90"/>
                </a:lnTo>
                <a:lnTo>
                  <a:pt x="90" y="0"/>
                </a:lnTo>
                <a:lnTo>
                  <a:pt x="76" y="0"/>
                </a:lnTo>
                <a:close/>
                <a:moveTo>
                  <a:pt x="29" y="0"/>
                </a:moveTo>
                <a:lnTo>
                  <a:pt x="0" y="28"/>
                </a:lnTo>
                <a:lnTo>
                  <a:pt x="0" y="43"/>
                </a:lnTo>
                <a:lnTo>
                  <a:pt x="43" y="0"/>
                </a:lnTo>
                <a:lnTo>
                  <a:pt x="29" y="0"/>
                </a:lnTo>
                <a:close/>
                <a:moveTo>
                  <a:pt x="218" y="0"/>
                </a:moveTo>
                <a:lnTo>
                  <a:pt x="0" y="218"/>
                </a:lnTo>
                <a:lnTo>
                  <a:pt x="0" y="229"/>
                </a:lnTo>
                <a:lnTo>
                  <a:pt x="230" y="0"/>
                </a:lnTo>
                <a:lnTo>
                  <a:pt x="218" y="0"/>
                </a:lnTo>
                <a:close/>
                <a:moveTo>
                  <a:pt x="266" y="0"/>
                </a:moveTo>
                <a:lnTo>
                  <a:pt x="0" y="265"/>
                </a:lnTo>
                <a:lnTo>
                  <a:pt x="0" y="277"/>
                </a:lnTo>
                <a:lnTo>
                  <a:pt x="278" y="0"/>
                </a:lnTo>
                <a:lnTo>
                  <a:pt x="266" y="0"/>
                </a:lnTo>
                <a:close/>
                <a:moveTo>
                  <a:pt x="453" y="0"/>
                </a:moveTo>
                <a:lnTo>
                  <a:pt x="0" y="452"/>
                </a:lnTo>
                <a:lnTo>
                  <a:pt x="0" y="466"/>
                </a:lnTo>
                <a:lnTo>
                  <a:pt x="467" y="0"/>
                </a:lnTo>
                <a:lnTo>
                  <a:pt x="453" y="0"/>
                </a:lnTo>
                <a:close/>
                <a:moveTo>
                  <a:pt x="406" y="0"/>
                </a:moveTo>
                <a:lnTo>
                  <a:pt x="0" y="404"/>
                </a:lnTo>
                <a:lnTo>
                  <a:pt x="0" y="419"/>
                </a:lnTo>
                <a:lnTo>
                  <a:pt x="420" y="0"/>
                </a:lnTo>
                <a:lnTo>
                  <a:pt x="406" y="0"/>
                </a:lnTo>
                <a:close/>
                <a:moveTo>
                  <a:pt x="358" y="0"/>
                </a:moveTo>
                <a:lnTo>
                  <a:pt x="0" y="357"/>
                </a:lnTo>
                <a:lnTo>
                  <a:pt x="0" y="371"/>
                </a:lnTo>
                <a:lnTo>
                  <a:pt x="372" y="0"/>
                </a:lnTo>
                <a:lnTo>
                  <a:pt x="358" y="0"/>
                </a:lnTo>
                <a:close/>
                <a:moveTo>
                  <a:pt x="311" y="0"/>
                </a:moveTo>
                <a:lnTo>
                  <a:pt x="0" y="310"/>
                </a:lnTo>
                <a:lnTo>
                  <a:pt x="0" y="324"/>
                </a:lnTo>
                <a:lnTo>
                  <a:pt x="325" y="0"/>
                </a:lnTo>
                <a:lnTo>
                  <a:pt x="311" y="0"/>
                </a:lnTo>
                <a:close/>
                <a:moveTo>
                  <a:pt x="690" y="0"/>
                </a:moveTo>
                <a:lnTo>
                  <a:pt x="0" y="688"/>
                </a:lnTo>
                <a:lnTo>
                  <a:pt x="0" y="700"/>
                </a:lnTo>
                <a:lnTo>
                  <a:pt x="702" y="0"/>
                </a:lnTo>
                <a:lnTo>
                  <a:pt x="690" y="0"/>
                </a:lnTo>
                <a:close/>
                <a:moveTo>
                  <a:pt x="1915" y="0"/>
                </a:moveTo>
                <a:lnTo>
                  <a:pt x="0" y="1911"/>
                </a:lnTo>
                <a:lnTo>
                  <a:pt x="0" y="1922"/>
                </a:lnTo>
                <a:lnTo>
                  <a:pt x="1927" y="0"/>
                </a:lnTo>
                <a:lnTo>
                  <a:pt x="1915" y="0"/>
                </a:lnTo>
                <a:close/>
                <a:moveTo>
                  <a:pt x="1960" y="0"/>
                </a:moveTo>
                <a:lnTo>
                  <a:pt x="0" y="1956"/>
                </a:lnTo>
                <a:lnTo>
                  <a:pt x="0" y="1970"/>
                </a:lnTo>
                <a:lnTo>
                  <a:pt x="1974" y="0"/>
                </a:lnTo>
                <a:lnTo>
                  <a:pt x="1960" y="0"/>
                </a:lnTo>
                <a:close/>
                <a:moveTo>
                  <a:pt x="2007" y="0"/>
                </a:moveTo>
                <a:lnTo>
                  <a:pt x="0" y="2003"/>
                </a:lnTo>
                <a:lnTo>
                  <a:pt x="0" y="2017"/>
                </a:lnTo>
                <a:lnTo>
                  <a:pt x="2021" y="0"/>
                </a:lnTo>
                <a:lnTo>
                  <a:pt x="2007" y="0"/>
                </a:lnTo>
                <a:close/>
                <a:moveTo>
                  <a:pt x="2055" y="0"/>
                </a:moveTo>
                <a:lnTo>
                  <a:pt x="0" y="2050"/>
                </a:lnTo>
                <a:lnTo>
                  <a:pt x="0" y="2064"/>
                </a:lnTo>
                <a:lnTo>
                  <a:pt x="2069" y="0"/>
                </a:lnTo>
                <a:lnTo>
                  <a:pt x="2055" y="0"/>
                </a:lnTo>
                <a:close/>
                <a:moveTo>
                  <a:pt x="1820" y="0"/>
                </a:moveTo>
                <a:lnTo>
                  <a:pt x="0" y="1816"/>
                </a:lnTo>
                <a:lnTo>
                  <a:pt x="0" y="1828"/>
                </a:lnTo>
                <a:lnTo>
                  <a:pt x="1832" y="0"/>
                </a:lnTo>
                <a:lnTo>
                  <a:pt x="1820" y="0"/>
                </a:lnTo>
                <a:close/>
                <a:moveTo>
                  <a:pt x="1867" y="0"/>
                </a:moveTo>
                <a:lnTo>
                  <a:pt x="0" y="1863"/>
                </a:lnTo>
                <a:lnTo>
                  <a:pt x="0" y="1875"/>
                </a:lnTo>
                <a:lnTo>
                  <a:pt x="1879" y="0"/>
                </a:lnTo>
                <a:lnTo>
                  <a:pt x="1867" y="0"/>
                </a:lnTo>
                <a:close/>
                <a:moveTo>
                  <a:pt x="2102" y="0"/>
                </a:moveTo>
                <a:lnTo>
                  <a:pt x="0" y="2097"/>
                </a:lnTo>
                <a:lnTo>
                  <a:pt x="0" y="2112"/>
                </a:lnTo>
                <a:lnTo>
                  <a:pt x="2116" y="0"/>
                </a:lnTo>
                <a:lnTo>
                  <a:pt x="2102" y="0"/>
                </a:lnTo>
                <a:close/>
                <a:moveTo>
                  <a:pt x="0" y="2298"/>
                </a:moveTo>
                <a:lnTo>
                  <a:pt x="2171" y="132"/>
                </a:lnTo>
                <a:lnTo>
                  <a:pt x="2171" y="121"/>
                </a:lnTo>
                <a:lnTo>
                  <a:pt x="0" y="2287"/>
                </a:lnTo>
                <a:lnTo>
                  <a:pt x="0" y="2298"/>
                </a:lnTo>
                <a:close/>
                <a:moveTo>
                  <a:pt x="1773" y="0"/>
                </a:moveTo>
                <a:lnTo>
                  <a:pt x="0" y="1769"/>
                </a:lnTo>
                <a:lnTo>
                  <a:pt x="0" y="1783"/>
                </a:lnTo>
                <a:lnTo>
                  <a:pt x="1787" y="0"/>
                </a:lnTo>
                <a:lnTo>
                  <a:pt x="1773" y="0"/>
                </a:lnTo>
                <a:close/>
                <a:moveTo>
                  <a:pt x="0" y="2251"/>
                </a:moveTo>
                <a:lnTo>
                  <a:pt x="2171" y="85"/>
                </a:lnTo>
                <a:lnTo>
                  <a:pt x="2171" y="73"/>
                </a:lnTo>
                <a:lnTo>
                  <a:pt x="0" y="2239"/>
                </a:lnTo>
                <a:lnTo>
                  <a:pt x="0" y="2251"/>
                </a:lnTo>
                <a:close/>
                <a:moveTo>
                  <a:pt x="2149" y="0"/>
                </a:moveTo>
                <a:lnTo>
                  <a:pt x="0" y="2145"/>
                </a:lnTo>
                <a:lnTo>
                  <a:pt x="0" y="2159"/>
                </a:lnTo>
                <a:lnTo>
                  <a:pt x="2163" y="0"/>
                </a:lnTo>
                <a:lnTo>
                  <a:pt x="2149" y="0"/>
                </a:lnTo>
                <a:close/>
                <a:moveTo>
                  <a:pt x="0" y="2192"/>
                </a:moveTo>
                <a:lnTo>
                  <a:pt x="0" y="2206"/>
                </a:lnTo>
                <a:lnTo>
                  <a:pt x="2171" y="40"/>
                </a:lnTo>
                <a:lnTo>
                  <a:pt x="2171" y="26"/>
                </a:lnTo>
                <a:lnTo>
                  <a:pt x="0" y="2192"/>
                </a:lnTo>
                <a:close/>
                <a:moveTo>
                  <a:pt x="1206" y="0"/>
                </a:moveTo>
                <a:lnTo>
                  <a:pt x="0" y="1204"/>
                </a:lnTo>
                <a:lnTo>
                  <a:pt x="0" y="1218"/>
                </a:lnTo>
                <a:lnTo>
                  <a:pt x="1221" y="0"/>
                </a:lnTo>
                <a:lnTo>
                  <a:pt x="1206" y="0"/>
                </a:lnTo>
                <a:close/>
                <a:moveTo>
                  <a:pt x="1396" y="0"/>
                </a:moveTo>
                <a:lnTo>
                  <a:pt x="0" y="1393"/>
                </a:lnTo>
                <a:lnTo>
                  <a:pt x="0" y="1405"/>
                </a:lnTo>
                <a:lnTo>
                  <a:pt x="1408" y="0"/>
                </a:lnTo>
                <a:lnTo>
                  <a:pt x="1396" y="0"/>
                </a:lnTo>
                <a:close/>
                <a:moveTo>
                  <a:pt x="1349" y="0"/>
                </a:moveTo>
                <a:lnTo>
                  <a:pt x="0" y="1345"/>
                </a:lnTo>
                <a:lnTo>
                  <a:pt x="0" y="1360"/>
                </a:lnTo>
                <a:lnTo>
                  <a:pt x="1363" y="0"/>
                </a:lnTo>
                <a:lnTo>
                  <a:pt x="1349" y="0"/>
                </a:lnTo>
                <a:close/>
                <a:moveTo>
                  <a:pt x="1254" y="0"/>
                </a:moveTo>
                <a:lnTo>
                  <a:pt x="0" y="1251"/>
                </a:lnTo>
                <a:lnTo>
                  <a:pt x="0" y="1265"/>
                </a:lnTo>
                <a:lnTo>
                  <a:pt x="1268" y="0"/>
                </a:lnTo>
                <a:lnTo>
                  <a:pt x="1254" y="0"/>
                </a:lnTo>
                <a:close/>
                <a:moveTo>
                  <a:pt x="1301" y="0"/>
                </a:moveTo>
                <a:lnTo>
                  <a:pt x="0" y="1298"/>
                </a:lnTo>
                <a:lnTo>
                  <a:pt x="0" y="1312"/>
                </a:lnTo>
                <a:lnTo>
                  <a:pt x="1315" y="0"/>
                </a:lnTo>
                <a:lnTo>
                  <a:pt x="1301" y="0"/>
                </a:lnTo>
                <a:close/>
                <a:moveTo>
                  <a:pt x="1443" y="0"/>
                </a:moveTo>
                <a:lnTo>
                  <a:pt x="0" y="1440"/>
                </a:lnTo>
                <a:lnTo>
                  <a:pt x="0" y="1452"/>
                </a:lnTo>
                <a:lnTo>
                  <a:pt x="1455" y="0"/>
                </a:lnTo>
                <a:lnTo>
                  <a:pt x="1443" y="0"/>
                </a:lnTo>
                <a:close/>
                <a:moveTo>
                  <a:pt x="1583" y="0"/>
                </a:moveTo>
                <a:lnTo>
                  <a:pt x="0" y="1580"/>
                </a:lnTo>
                <a:lnTo>
                  <a:pt x="0" y="1594"/>
                </a:lnTo>
                <a:lnTo>
                  <a:pt x="1597" y="0"/>
                </a:lnTo>
                <a:lnTo>
                  <a:pt x="1583" y="0"/>
                </a:lnTo>
                <a:close/>
                <a:moveTo>
                  <a:pt x="1678" y="0"/>
                </a:moveTo>
                <a:lnTo>
                  <a:pt x="0" y="1674"/>
                </a:lnTo>
                <a:lnTo>
                  <a:pt x="0" y="1688"/>
                </a:lnTo>
                <a:lnTo>
                  <a:pt x="1692" y="0"/>
                </a:lnTo>
                <a:lnTo>
                  <a:pt x="1678" y="0"/>
                </a:lnTo>
                <a:close/>
                <a:moveTo>
                  <a:pt x="1630" y="0"/>
                </a:moveTo>
                <a:lnTo>
                  <a:pt x="0" y="1627"/>
                </a:lnTo>
                <a:lnTo>
                  <a:pt x="0" y="1641"/>
                </a:lnTo>
                <a:lnTo>
                  <a:pt x="1645" y="0"/>
                </a:lnTo>
                <a:lnTo>
                  <a:pt x="1630" y="0"/>
                </a:lnTo>
                <a:close/>
                <a:moveTo>
                  <a:pt x="1491" y="0"/>
                </a:moveTo>
                <a:lnTo>
                  <a:pt x="0" y="1487"/>
                </a:lnTo>
                <a:lnTo>
                  <a:pt x="0" y="1499"/>
                </a:lnTo>
                <a:lnTo>
                  <a:pt x="1503" y="0"/>
                </a:lnTo>
                <a:lnTo>
                  <a:pt x="1491" y="0"/>
                </a:lnTo>
                <a:close/>
                <a:moveTo>
                  <a:pt x="1538" y="0"/>
                </a:moveTo>
                <a:lnTo>
                  <a:pt x="0" y="1535"/>
                </a:lnTo>
                <a:lnTo>
                  <a:pt x="0" y="1546"/>
                </a:lnTo>
                <a:lnTo>
                  <a:pt x="1550" y="0"/>
                </a:lnTo>
                <a:lnTo>
                  <a:pt x="1538" y="0"/>
                </a:lnTo>
                <a:close/>
                <a:moveTo>
                  <a:pt x="1725" y="0"/>
                </a:moveTo>
                <a:lnTo>
                  <a:pt x="0" y="1721"/>
                </a:lnTo>
                <a:lnTo>
                  <a:pt x="0" y="1736"/>
                </a:lnTo>
                <a:lnTo>
                  <a:pt x="1739" y="0"/>
                </a:lnTo>
                <a:lnTo>
                  <a:pt x="1725" y="0"/>
                </a:lnTo>
                <a:close/>
                <a:moveTo>
                  <a:pt x="1159" y="0"/>
                </a:moveTo>
                <a:lnTo>
                  <a:pt x="0" y="1156"/>
                </a:lnTo>
                <a:lnTo>
                  <a:pt x="0" y="1171"/>
                </a:lnTo>
                <a:lnTo>
                  <a:pt x="1173" y="0"/>
                </a:lnTo>
                <a:lnTo>
                  <a:pt x="1159" y="0"/>
                </a:lnTo>
                <a:close/>
                <a:moveTo>
                  <a:pt x="590" y="7259"/>
                </a:moveTo>
                <a:lnTo>
                  <a:pt x="2171" y="5682"/>
                </a:lnTo>
                <a:lnTo>
                  <a:pt x="2171" y="5668"/>
                </a:lnTo>
                <a:lnTo>
                  <a:pt x="576" y="7259"/>
                </a:lnTo>
                <a:lnTo>
                  <a:pt x="590" y="7259"/>
                </a:lnTo>
                <a:close/>
                <a:moveTo>
                  <a:pt x="1014" y="7259"/>
                </a:moveTo>
                <a:lnTo>
                  <a:pt x="2171" y="6105"/>
                </a:lnTo>
                <a:lnTo>
                  <a:pt x="2171" y="6091"/>
                </a:lnTo>
                <a:lnTo>
                  <a:pt x="1000" y="7259"/>
                </a:lnTo>
                <a:lnTo>
                  <a:pt x="1014" y="7259"/>
                </a:lnTo>
                <a:close/>
                <a:moveTo>
                  <a:pt x="685" y="7259"/>
                </a:moveTo>
                <a:lnTo>
                  <a:pt x="2171" y="5777"/>
                </a:lnTo>
                <a:lnTo>
                  <a:pt x="2171" y="5763"/>
                </a:lnTo>
                <a:lnTo>
                  <a:pt x="671" y="7259"/>
                </a:lnTo>
                <a:lnTo>
                  <a:pt x="685" y="7259"/>
                </a:lnTo>
                <a:close/>
                <a:moveTo>
                  <a:pt x="0" y="7096"/>
                </a:moveTo>
                <a:lnTo>
                  <a:pt x="2171" y="4930"/>
                </a:lnTo>
                <a:lnTo>
                  <a:pt x="2171" y="4916"/>
                </a:lnTo>
                <a:lnTo>
                  <a:pt x="0" y="7082"/>
                </a:lnTo>
                <a:lnTo>
                  <a:pt x="0" y="7096"/>
                </a:lnTo>
                <a:close/>
                <a:moveTo>
                  <a:pt x="496" y="7259"/>
                </a:moveTo>
                <a:lnTo>
                  <a:pt x="2171" y="5588"/>
                </a:lnTo>
                <a:lnTo>
                  <a:pt x="2171" y="5576"/>
                </a:lnTo>
                <a:lnTo>
                  <a:pt x="484" y="7259"/>
                </a:lnTo>
                <a:lnTo>
                  <a:pt x="496" y="7259"/>
                </a:lnTo>
                <a:close/>
                <a:moveTo>
                  <a:pt x="733" y="7259"/>
                </a:moveTo>
                <a:lnTo>
                  <a:pt x="2171" y="5824"/>
                </a:lnTo>
                <a:lnTo>
                  <a:pt x="2171" y="5810"/>
                </a:lnTo>
                <a:lnTo>
                  <a:pt x="718" y="7259"/>
                </a:lnTo>
                <a:lnTo>
                  <a:pt x="733" y="7259"/>
                </a:lnTo>
                <a:close/>
                <a:moveTo>
                  <a:pt x="920" y="7259"/>
                </a:moveTo>
                <a:lnTo>
                  <a:pt x="2171" y="6011"/>
                </a:lnTo>
                <a:lnTo>
                  <a:pt x="2171" y="5999"/>
                </a:lnTo>
                <a:lnTo>
                  <a:pt x="908" y="7259"/>
                </a:lnTo>
                <a:lnTo>
                  <a:pt x="920" y="7259"/>
                </a:lnTo>
                <a:close/>
                <a:moveTo>
                  <a:pt x="967" y="7259"/>
                </a:moveTo>
                <a:lnTo>
                  <a:pt x="2171" y="6058"/>
                </a:lnTo>
                <a:lnTo>
                  <a:pt x="2171" y="6046"/>
                </a:lnTo>
                <a:lnTo>
                  <a:pt x="955" y="7259"/>
                </a:lnTo>
                <a:lnTo>
                  <a:pt x="967" y="7259"/>
                </a:lnTo>
                <a:close/>
                <a:moveTo>
                  <a:pt x="448" y="7259"/>
                </a:moveTo>
                <a:lnTo>
                  <a:pt x="2171" y="5540"/>
                </a:lnTo>
                <a:lnTo>
                  <a:pt x="2171" y="5528"/>
                </a:lnTo>
                <a:lnTo>
                  <a:pt x="436" y="7259"/>
                </a:lnTo>
                <a:lnTo>
                  <a:pt x="448" y="7259"/>
                </a:lnTo>
                <a:close/>
                <a:moveTo>
                  <a:pt x="872" y="7259"/>
                </a:moveTo>
                <a:lnTo>
                  <a:pt x="2171" y="5964"/>
                </a:lnTo>
                <a:lnTo>
                  <a:pt x="2171" y="5952"/>
                </a:lnTo>
                <a:lnTo>
                  <a:pt x="860" y="7259"/>
                </a:lnTo>
                <a:lnTo>
                  <a:pt x="872" y="7259"/>
                </a:lnTo>
                <a:close/>
                <a:moveTo>
                  <a:pt x="780" y="7259"/>
                </a:moveTo>
                <a:lnTo>
                  <a:pt x="2171" y="5871"/>
                </a:lnTo>
                <a:lnTo>
                  <a:pt x="2171" y="5857"/>
                </a:lnTo>
                <a:lnTo>
                  <a:pt x="766" y="7259"/>
                </a:lnTo>
                <a:lnTo>
                  <a:pt x="780" y="7259"/>
                </a:lnTo>
                <a:close/>
                <a:moveTo>
                  <a:pt x="827" y="7259"/>
                </a:moveTo>
                <a:lnTo>
                  <a:pt x="2171" y="5919"/>
                </a:lnTo>
                <a:lnTo>
                  <a:pt x="2171" y="5904"/>
                </a:lnTo>
                <a:lnTo>
                  <a:pt x="813" y="7259"/>
                </a:lnTo>
                <a:lnTo>
                  <a:pt x="827" y="7259"/>
                </a:lnTo>
                <a:close/>
                <a:moveTo>
                  <a:pt x="638" y="7259"/>
                </a:moveTo>
                <a:lnTo>
                  <a:pt x="2171" y="5729"/>
                </a:lnTo>
                <a:lnTo>
                  <a:pt x="2171" y="5715"/>
                </a:lnTo>
                <a:lnTo>
                  <a:pt x="624" y="7259"/>
                </a:lnTo>
                <a:lnTo>
                  <a:pt x="638" y="7259"/>
                </a:lnTo>
                <a:close/>
                <a:moveTo>
                  <a:pt x="24" y="7259"/>
                </a:moveTo>
                <a:lnTo>
                  <a:pt x="2171" y="5117"/>
                </a:lnTo>
                <a:lnTo>
                  <a:pt x="2171" y="5105"/>
                </a:lnTo>
                <a:lnTo>
                  <a:pt x="12" y="7259"/>
                </a:lnTo>
                <a:lnTo>
                  <a:pt x="24" y="7259"/>
                </a:lnTo>
                <a:close/>
                <a:moveTo>
                  <a:pt x="0" y="7238"/>
                </a:moveTo>
                <a:lnTo>
                  <a:pt x="2171" y="5072"/>
                </a:lnTo>
                <a:lnTo>
                  <a:pt x="2171" y="5058"/>
                </a:lnTo>
                <a:lnTo>
                  <a:pt x="0" y="7224"/>
                </a:lnTo>
                <a:lnTo>
                  <a:pt x="0" y="7238"/>
                </a:lnTo>
                <a:close/>
                <a:moveTo>
                  <a:pt x="403" y="7259"/>
                </a:moveTo>
                <a:lnTo>
                  <a:pt x="2171" y="5495"/>
                </a:lnTo>
                <a:lnTo>
                  <a:pt x="2171" y="5481"/>
                </a:lnTo>
                <a:lnTo>
                  <a:pt x="389" y="7259"/>
                </a:lnTo>
                <a:lnTo>
                  <a:pt x="403" y="7259"/>
                </a:lnTo>
                <a:close/>
                <a:moveTo>
                  <a:pt x="0" y="7143"/>
                </a:moveTo>
                <a:lnTo>
                  <a:pt x="2171" y="4978"/>
                </a:lnTo>
                <a:lnTo>
                  <a:pt x="2171" y="4963"/>
                </a:lnTo>
                <a:lnTo>
                  <a:pt x="0" y="7129"/>
                </a:lnTo>
                <a:lnTo>
                  <a:pt x="0" y="7143"/>
                </a:lnTo>
                <a:close/>
                <a:moveTo>
                  <a:pt x="119" y="7259"/>
                </a:moveTo>
                <a:lnTo>
                  <a:pt x="2171" y="5212"/>
                </a:lnTo>
                <a:lnTo>
                  <a:pt x="2171" y="5200"/>
                </a:lnTo>
                <a:lnTo>
                  <a:pt x="107" y="7259"/>
                </a:lnTo>
                <a:lnTo>
                  <a:pt x="119" y="7259"/>
                </a:lnTo>
                <a:close/>
                <a:moveTo>
                  <a:pt x="0" y="7191"/>
                </a:moveTo>
                <a:lnTo>
                  <a:pt x="2171" y="5025"/>
                </a:lnTo>
                <a:lnTo>
                  <a:pt x="2171" y="5011"/>
                </a:lnTo>
                <a:lnTo>
                  <a:pt x="0" y="7177"/>
                </a:lnTo>
                <a:lnTo>
                  <a:pt x="0" y="7191"/>
                </a:lnTo>
                <a:close/>
                <a:moveTo>
                  <a:pt x="72" y="7259"/>
                </a:moveTo>
                <a:lnTo>
                  <a:pt x="2171" y="5164"/>
                </a:lnTo>
                <a:lnTo>
                  <a:pt x="2171" y="5152"/>
                </a:lnTo>
                <a:lnTo>
                  <a:pt x="60" y="7259"/>
                </a:lnTo>
                <a:lnTo>
                  <a:pt x="72" y="7259"/>
                </a:lnTo>
                <a:close/>
                <a:moveTo>
                  <a:pt x="0" y="4746"/>
                </a:moveTo>
                <a:lnTo>
                  <a:pt x="2171" y="2580"/>
                </a:lnTo>
                <a:lnTo>
                  <a:pt x="2171" y="2566"/>
                </a:lnTo>
                <a:lnTo>
                  <a:pt x="0" y="4732"/>
                </a:lnTo>
                <a:lnTo>
                  <a:pt x="0" y="4746"/>
                </a:lnTo>
                <a:close/>
                <a:moveTo>
                  <a:pt x="356" y="7259"/>
                </a:moveTo>
                <a:lnTo>
                  <a:pt x="2171" y="5448"/>
                </a:lnTo>
                <a:lnTo>
                  <a:pt x="2171" y="5434"/>
                </a:lnTo>
                <a:lnTo>
                  <a:pt x="342" y="7259"/>
                </a:lnTo>
                <a:lnTo>
                  <a:pt x="356" y="7259"/>
                </a:lnTo>
                <a:close/>
                <a:moveTo>
                  <a:pt x="166" y="7259"/>
                </a:moveTo>
                <a:lnTo>
                  <a:pt x="2171" y="5259"/>
                </a:lnTo>
                <a:lnTo>
                  <a:pt x="2171" y="5245"/>
                </a:lnTo>
                <a:lnTo>
                  <a:pt x="152" y="7259"/>
                </a:lnTo>
                <a:lnTo>
                  <a:pt x="166" y="7259"/>
                </a:lnTo>
                <a:close/>
                <a:moveTo>
                  <a:pt x="214" y="7259"/>
                </a:moveTo>
                <a:lnTo>
                  <a:pt x="2171" y="5306"/>
                </a:lnTo>
                <a:lnTo>
                  <a:pt x="2171" y="5292"/>
                </a:lnTo>
                <a:lnTo>
                  <a:pt x="199" y="7259"/>
                </a:lnTo>
                <a:lnTo>
                  <a:pt x="214" y="7259"/>
                </a:lnTo>
                <a:close/>
                <a:moveTo>
                  <a:pt x="261" y="7259"/>
                </a:moveTo>
                <a:lnTo>
                  <a:pt x="2171" y="5353"/>
                </a:lnTo>
                <a:lnTo>
                  <a:pt x="2171" y="5339"/>
                </a:lnTo>
                <a:lnTo>
                  <a:pt x="247" y="7259"/>
                </a:lnTo>
                <a:lnTo>
                  <a:pt x="261" y="7259"/>
                </a:lnTo>
                <a:close/>
                <a:moveTo>
                  <a:pt x="543" y="7259"/>
                </a:moveTo>
                <a:lnTo>
                  <a:pt x="2171" y="5635"/>
                </a:lnTo>
                <a:lnTo>
                  <a:pt x="2171" y="5623"/>
                </a:lnTo>
                <a:lnTo>
                  <a:pt x="531" y="7259"/>
                </a:lnTo>
                <a:lnTo>
                  <a:pt x="543" y="7259"/>
                </a:lnTo>
                <a:close/>
                <a:moveTo>
                  <a:pt x="1910" y="7259"/>
                </a:moveTo>
                <a:lnTo>
                  <a:pt x="2171" y="6999"/>
                </a:lnTo>
                <a:lnTo>
                  <a:pt x="2171" y="6985"/>
                </a:lnTo>
                <a:lnTo>
                  <a:pt x="1896" y="7259"/>
                </a:lnTo>
                <a:lnTo>
                  <a:pt x="1910" y="7259"/>
                </a:lnTo>
                <a:close/>
                <a:moveTo>
                  <a:pt x="1863" y="7259"/>
                </a:moveTo>
                <a:lnTo>
                  <a:pt x="2171" y="6952"/>
                </a:lnTo>
                <a:lnTo>
                  <a:pt x="2171" y="6938"/>
                </a:lnTo>
                <a:lnTo>
                  <a:pt x="1848" y="7259"/>
                </a:lnTo>
                <a:lnTo>
                  <a:pt x="1863" y="7259"/>
                </a:lnTo>
                <a:close/>
                <a:moveTo>
                  <a:pt x="1768" y="7259"/>
                </a:moveTo>
                <a:lnTo>
                  <a:pt x="2171" y="6857"/>
                </a:lnTo>
                <a:lnTo>
                  <a:pt x="2171" y="6846"/>
                </a:lnTo>
                <a:lnTo>
                  <a:pt x="1756" y="7259"/>
                </a:lnTo>
                <a:lnTo>
                  <a:pt x="1768" y="7259"/>
                </a:lnTo>
                <a:close/>
                <a:moveTo>
                  <a:pt x="1815" y="7259"/>
                </a:moveTo>
                <a:lnTo>
                  <a:pt x="2171" y="6905"/>
                </a:lnTo>
                <a:lnTo>
                  <a:pt x="2171" y="6893"/>
                </a:lnTo>
                <a:lnTo>
                  <a:pt x="1803" y="7259"/>
                </a:lnTo>
                <a:lnTo>
                  <a:pt x="1815" y="7259"/>
                </a:lnTo>
                <a:close/>
                <a:moveTo>
                  <a:pt x="1675" y="7259"/>
                </a:moveTo>
                <a:lnTo>
                  <a:pt x="2171" y="6765"/>
                </a:lnTo>
                <a:lnTo>
                  <a:pt x="2171" y="6751"/>
                </a:lnTo>
                <a:lnTo>
                  <a:pt x="1661" y="7259"/>
                </a:lnTo>
                <a:lnTo>
                  <a:pt x="1675" y="7259"/>
                </a:lnTo>
                <a:close/>
                <a:moveTo>
                  <a:pt x="1720" y="7259"/>
                </a:moveTo>
                <a:lnTo>
                  <a:pt x="2171" y="6810"/>
                </a:lnTo>
                <a:lnTo>
                  <a:pt x="2171" y="6798"/>
                </a:lnTo>
                <a:lnTo>
                  <a:pt x="1709" y="7259"/>
                </a:lnTo>
                <a:lnTo>
                  <a:pt x="1720" y="7259"/>
                </a:lnTo>
                <a:close/>
                <a:moveTo>
                  <a:pt x="2052" y="7259"/>
                </a:moveTo>
                <a:lnTo>
                  <a:pt x="2171" y="7141"/>
                </a:lnTo>
                <a:lnTo>
                  <a:pt x="2171" y="7127"/>
                </a:lnTo>
                <a:lnTo>
                  <a:pt x="2038" y="7259"/>
                </a:lnTo>
                <a:lnTo>
                  <a:pt x="2052" y="7259"/>
                </a:lnTo>
                <a:close/>
                <a:moveTo>
                  <a:pt x="2145" y="7259"/>
                </a:moveTo>
                <a:lnTo>
                  <a:pt x="2171" y="7233"/>
                </a:lnTo>
                <a:lnTo>
                  <a:pt x="2171" y="7222"/>
                </a:lnTo>
                <a:lnTo>
                  <a:pt x="2133" y="7259"/>
                </a:lnTo>
                <a:lnTo>
                  <a:pt x="2145" y="7259"/>
                </a:lnTo>
                <a:close/>
                <a:moveTo>
                  <a:pt x="2100" y="7259"/>
                </a:moveTo>
                <a:lnTo>
                  <a:pt x="2171" y="7188"/>
                </a:lnTo>
                <a:lnTo>
                  <a:pt x="2171" y="7174"/>
                </a:lnTo>
                <a:lnTo>
                  <a:pt x="2085" y="7259"/>
                </a:lnTo>
                <a:lnTo>
                  <a:pt x="2100" y="7259"/>
                </a:lnTo>
                <a:close/>
                <a:moveTo>
                  <a:pt x="2005" y="7259"/>
                </a:moveTo>
                <a:lnTo>
                  <a:pt x="2171" y="7094"/>
                </a:lnTo>
                <a:lnTo>
                  <a:pt x="2171" y="7080"/>
                </a:lnTo>
                <a:lnTo>
                  <a:pt x="1991" y="7259"/>
                </a:lnTo>
                <a:lnTo>
                  <a:pt x="2005" y="7259"/>
                </a:lnTo>
                <a:close/>
                <a:moveTo>
                  <a:pt x="1628" y="7259"/>
                </a:moveTo>
                <a:lnTo>
                  <a:pt x="2171" y="6718"/>
                </a:lnTo>
                <a:lnTo>
                  <a:pt x="2171" y="6704"/>
                </a:lnTo>
                <a:lnTo>
                  <a:pt x="1614" y="7259"/>
                </a:lnTo>
                <a:lnTo>
                  <a:pt x="1628" y="7259"/>
                </a:lnTo>
                <a:close/>
                <a:moveTo>
                  <a:pt x="1957" y="7259"/>
                </a:moveTo>
                <a:lnTo>
                  <a:pt x="2171" y="7047"/>
                </a:lnTo>
                <a:lnTo>
                  <a:pt x="2171" y="7032"/>
                </a:lnTo>
                <a:lnTo>
                  <a:pt x="1943" y="7259"/>
                </a:lnTo>
                <a:lnTo>
                  <a:pt x="1957" y="7259"/>
                </a:lnTo>
                <a:close/>
                <a:moveTo>
                  <a:pt x="1581" y="7259"/>
                </a:moveTo>
                <a:lnTo>
                  <a:pt x="2171" y="6671"/>
                </a:lnTo>
                <a:lnTo>
                  <a:pt x="2171" y="6656"/>
                </a:lnTo>
                <a:lnTo>
                  <a:pt x="1566" y="7259"/>
                </a:lnTo>
                <a:lnTo>
                  <a:pt x="1581" y="7259"/>
                </a:lnTo>
                <a:close/>
                <a:moveTo>
                  <a:pt x="1062" y="7259"/>
                </a:moveTo>
                <a:lnTo>
                  <a:pt x="2171" y="6153"/>
                </a:lnTo>
                <a:lnTo>
                  <a:pt x="2171" y="6139"/>
                </a:lnTo>
                <a:lnTo>
                  <a:pt x="1048" y="7259"/>
                </a:lnTo>
                <a:lnTo>
                  <a:pt x="1062" y="7259"/>
                </a:lnTo>
                <a:close/>
                <a:moveTo>
                  <a:pt x="1204" y="7259"/>
                </a:moveTo>
                <a:lnTo>
                  <a:pt x="2171" y="6295"/>
                </a:lnTo>
                <a:lnTo>
                  <a:pt x="2171" y="6280"/>
                </a:lnTo>
                <a:lnTo>
                  <a:pt x="1190" y="7259"/>
                </a:lnTo>
                <a:lnTo>
                  <a:pt x="1204" y="7259"/>
                </a:lnTo>
                <a:close/>
                <a:moveTo>
                  <a:pt x="1251" y="7259"/>
                </a:moveTo>
                <a:lnTo>
                  <a:pt x="2171" y="6342"/>
                </a:lnTo>
                <a:lnTo>
                  <a:pt x="2171" y="6328"/>
                </a:lnTo>
                <a:lnTo>
                  <a:pt x="1237" y="7259"/>
                </a:lnTo>
                <a:lnTo>
                  <a:pt x="1251" y="7259"/>
                </a:lnTo>
                <a:close/>
                <a:moveTo>
                  <a:pt x="1157" y="7259"/>
                </a:moveTo>
                <a:lnTo>
                  <a:pt x="2171" y="6247"/>
                </a:lnTo>
                <a:lnTo>
                  <a:pt x="2171" y="6233"/>
                </a:lnTo>
                <a:lnTo>
                  <a:pt x="1142" y="7259"/>
                </a:lnTo>
                <a:lnTo>
                  <a:pt x="1157" y="7259"/>
                </a:lnTo>
                <a:close/>
                <a:moveTo>
                  <a:pt x="1109" y="7259"/>
                </a:moveTo>
                <a:lnTo>
                  <a:pt x="2171" y="6200"/>
                </a:lnTo>
                <a:lnTo>
                  <a:pt x="2171" y="6186"/>
                </a:lnTo>
                <a:lnTo>
                  <a:pt x="1095" y="7259"/>
                </a:lnTo>
                <a:lnTo>
                  <a:pt x="1109" y="7259"/>
                </a:lnTo>
                <a:close/>
                <a:moveTo>
                  <a:pt x="1296" y="7259"/>
                </a:moveTo>
                <a:lnTo>
                  <a:pt x="2171" y="6387"/>
                </a:lnTo>
                <a:lnTo>
                  <a:pt x="2171" y="6375"/>
                </a:lnTo>
                <a:lnTo>
                  <a:pt x="1285" y="7259"/>
                </a:lnTo>
                <a:lnTo>
                  <a:pt x="1296" y="7259"/>
                </a:lnTo>
                <a:close/>
                <a:moveTo>
                  <a:pt x="1486" y="7259"/>
                </a:moveTo>
                <a:lnTo>
                  <a:pt x="2171" y="6576"/>
                </a:lnTo>
                <a:lnTo>
                  <a:pt x="2171" y="6562"/>
                </a:lnTo>
                <a:lnTo>
                  <a:pt x="1472" y="7259"/>
                </a:lnTo>
                <a:lnTo>
                  <a:pt x="1486" y="7259"/>
                </a:lnTo>
                <a:close/>
                <a:moveTo>
                  <a:pt x="1533" y="7259"/>
                </a:moveTo>
                <a:lnTo>
                  <a:pt x="2171" y="6623"/>
                </a:lnTo>
                <a:lnTo>
                  <a:pt x="2171" y="6609"/>
                </a:lnTo>
                <a:lnTo>
                  <a:pt x="1519" y="7259"/>
                </a:lnTo>
                <a:lnTo>
                  <a:pt x="1533" y="7259"/>
                </a:lnTo>
                <a:close/>
                <a:moveTo>
                  <a:pt x="1391" y="7259"/>
                </a:moveTo>
                <a:lnTo>
                  <a:pt x="2171" y="6481"/>
                </a:lnTo>
                <a:lnTo>
                  <a:pt x="2171" y="6470"/>
                </a:lnTo>
                <a:lnTo>
                  <a:pt x="1379" y="7259"/>
                </a:lnTo>
                <a:lnTo>
                  <a:pt x="1391" y="7259"/>
                </a:lnTo>
                <a:close/>
                <a:moveTo>
                  <a:pt x="1344" y="7259"/>
                </a:moveTo>
                <a:lnTo>
                  <a:pt x="2171" y="6434"/>
                </a:lnTo>
                <a:lnTo>
                  <a:pt x="2171" y="6422"/>
                </a:lnTo>
                <a:lnTo>
                  <a:pt x="1332" y="7259"/>
                </a:lnTo>
                <a:lnTo>
                  <a:pt x="1344" y="7259"/>
                </a:lnTo>
                <a:close/>
                <a:moveTo>
                  <a:pt x="1439" y="7259"/>
                </a:moveTo>
                <a:lnTo>
                  <a:pt x="2171" y="6529"/>
                </a:lnTo>
                <a:lnTo>
                  <a:pt x="2171" y="6514"/>
                </a:lnTo>
                <a:lnTo>
                  <a:pt x="1424" y="7259"/>
                </a:lnTo>
                <a:lnTo>
                  <a:pt x="1439" y="7259"/>
                </a:lnTo>
                <a:close/>
                <a:moveTo>
                  <a:pt x="308" y="7259"/>
                </a:moveTo>
                <a:lnTo>
                  <a:pt x="2171" y="5401"/>
                </a:lnTo>
                <a:lnTo>
                  <a:pt x="2171" y="5387"/>
                </a:lnTo>
                <a:lnTo>
                  <a:pt x="294" y="7259"/>
                </a:lnTo>
                <a:lnTo>
                  <a:pt x="308" y="7259"/>
                </a:lnTo>
                <a:close/>
                <a:moveTo>
                  <a:pt x="0" y="5450"/>
                </a:moveTo>
                <a:lnTo>
                  <a:pt x="2171" y="3284"/>
                </a:lnTo>
                <a:lnTo>
                  <a:pt x="2171" y="3270"/>
                </a:lnTo>
                <a:lnTo>
                  <a:pt x="0" y="5436"/>
                </a:lnTo>
                <a:lnTo>
                  <a:pt x="0" y="5450"/>
                </a:lnTo>
                <a:close/>
                <a:moveTo>
                  <a:pt x="0" y="5498"/>
                </a:moveTo>
                <a:lnTo>
                  <a:pt x="2171" y="3332"/>
                </a:lnTo>
                <a:lnTo>
                  <a:pt x="2171" y="3318"/>
                </a:lnTo>
                <a:lnTo>
                  <a:pt x="0" y="5484"/>
                </a:lnTo>
                <a:lnTo>
                  <a:pt x="0" y="5498"/>
                </a:lnTo>
                <a:close/>
                <a:moveTo>
                  <a:pt x="0" y="5592"/>
                </a:moveTo>
                <a:lnTo>
                  <a:pt x="2171" y="3426"/>
                </a:lnTo>
                <a:lnTo>
                  <a:pt x="2171" y="3412"/>
                </a:lnTo>
                <a:lnTo>
                  <a:pt x="0" y="5578"/>
                </a:lnTo>
                <a:lnTo>
                  <a:pt x="0" y="5592"/>
                </a:lnTo>
                <a:close/>
                <a:moveTo>
                  <a:pt x="0" y="5545"/>
                </a:moveTo>
                <a:lnTo>
                  <a:pt x="2171" y="3379"/>
                </a:lnTo>
                <a:lnTo>
                  <a:pt x="2171" y="3365"/>
                </a:lnTo>
                <a:lnTo>
                  <a:pt x="0" y="5531"/>
                </a:lnTo>
                <a:lnTo>
                  <a:pt x="0" y="5545"/>
                </a:lnTo>
                <a:close/>
                <a:moveTo>
                  <a:pt x="0" y="5356"/>
                </a:moveTo>
                <a:lnTo>
                  <a:pt x="2171" y="3190"/>
                </a:lnTo>
                <a:lnTo>
                  <a:pt x="2171" y="3176"/>
                </a:lnTo>
                <a:lnTo>
                  <a:pt x="0" y="5342"/>
                </a:lnTo>
                <a:lnTo>
                  <a:pt x="0" y="5356"/>
                </a:lnTo>
                <a:close/>
                <a:moveTo>
                  <a:pt x="0" y="5403"/>
                </a:moveTo>
                <a:lnTo>
                  <a:pt x="2171" y="3237"/>
                </a:lnTo>
                <a:lnTo>
                  <a:pt x="2171" y="3223"/>
                </a:lnTo>
                <a:lnTo>
                  <a:pt x="0" y="5389"/>
                </a:lnTo>
                <a:lnTo>
                  <a:pt x="0" y="5403"/>
                </a:lnTo>
                <a:close/>
                <a:moveTo>
                  <a:pt x="0" y="5779"/>
                </a:moveTo>
                <a:lnTo>
                  <a:pt x="2171" y="3613"/>
                </a:lnTo>
                <a:lnTo>
                  <a:pt x="2171" y="3599"/>
                </a:lnTo>
                <a:lnTo>
                  <a:pt x="0" y="5765"/>
                </a:lnTo>
                <a:lnTo>
                  <a:pt x="0" y="5779"/>
                </a:lnTo>
                <a:close/>
                <a:moveTo>
                  <a:pt x="0" y="5309"/>
                </a:moveTo>
                <a:lnTo>
                  <a:pt x="2171" y="3143"/>
                </a:lnTo>
                <a:lnTo>
                  <a:pt x="2171" y="3131"/>
                </a:lnTo>
                <a:lnTo>
                  <a:pt x="0" y="5297"/>
                </a:lnTo>
                <a:lnTo>
                  <a:pt x="0" y="5309"/>
                </a:lnTo>
                <a:close/>
                <a:moveTo>
                  <a:pt x="0" y="5637"/>
                </a:moveTo>
                <a:lnTo>
                  <a:pt x="2171" y="3471"/>
                </a:lnTo>
                <a:lnTo>
                  <a:pt x="2171" y="3459"/>
                </a:lnTo>
                <a:lnTo>
                  <a:pt x="0" y="5625"/>
                </a:lnTo>
                <a:lnTo>
                  <a:pt x="0" y="5637"/>
                </a:lnTo>
                <a:close/>
                <a:moveTo>
                  <a:pt x="0" y="5826"/>
                </a:moveTo>
                <a:lnTo>
                  <a:pt x="2171" y="3660"/>
                </a:lnTo>
                <a:lnTo>
                  <a:pt x="2171" y="3646"/>
                </a:lnTo>
                <a:lnTo>
                  <a:pt x="0" y="5812"/>
                </a:lnTo>
                <a:lnTo>
                  <a:pt x="0" y="5826"/>
                </a:lnTo>
                <a:close/>
                <a:moveTo>
                  <a:pt x="0" y="5685"/>
                </a:moveTo>
                <a:lnTo>
                  <a:pt x="2171" y="3519"/>
                </a:lnTo>
                <a:lnTo>
                  <a:pt x="2171" y="3507"/>
                </a:lnTo>
                <a:lnTo>
                  <a:pt x="0" y="5673"/>
                </a:lnTo>
                <a:lnTo>
                  <a:pt x="0" y="5685"/>
                </a:lnTo>
                <a:close/>
                <a:moveTo>
                  <a:pt x="0" y="5874"/>
                </a:moveTo>
                <a:lnTo>
                  <a:pt x="2171" y="3708"/>
                </a:lnTo>
                <a:lnTo>
                  <a:pt x="2171" y="3694"/>
                </a:lnTo>
                <a:lnTo>
                  <a:pt x="0" y="5859"/>
                </a:lnTo>
                <a:lnTo>
                  <a:pt x="0" y="5874"/>
                </a:lnTo>
                <a:close/>
                <a:moveTo>
                  <a:pt x="0" y="5732"/>
                </a:moveTo>
                <a:lnTo>
                  <a:pt x="2171" y="3566"/>
                </a:lnTo>
                <a:lnTo>
                  <a:pt x="2171" y="3554"/>
                </a:lnTo>
                <a:lnTo>
                  <a:pt x="0" y="5720"/>
                </a:lnTo>
                <a:lnTo>
                  <a:pt x="0" y="5732"/>
                </a:lnTo>
                <a:close/>
                <a:moveTo>
                  <a:pt x="0" y="4885"/>
                </a:moveTo>
                <a:lnTo>
                  <a:pt x="2171" y="2719"/>
                </a:lnTo>
                <a:lnTo>
                  <a:pt x="2171" y="2707"/>
                </a:lnTo>
                <a:lnTo>
                  <a:pt x="0" y="4873"/>
                </a:lnTo>
                <a:lnTo>
                  <a:pt x="0" y="4885"/>
                </a:lnTo>
                <a:close/>
                <a:moveTo>
                  <a:pt x="0" y="4933"/>
                </a:moveTo>
                <a:lnTo>
                  <a:pt x="2171" y="2767"/>
                </a:lnTo>
                <a:lnTo>
                  <a:pt x="2171" y="2752"/>
                </a:lnTo>
                <a:lnTo>
                  <a:pt x="0" y="4918"/>
                </a:lnTo>
                <a:lnTo>
                  <a:pt x="0" y="4933"/>
                </a:lnTo>
                <a:close/>
                <a:moveTo>
                  <a:pt x="0" y="4791"/>
                </a:moveTo>
                <a:lnTo>
                  <a:pt x="2171" y="2625"/>
                </a:lnTo>
                <a:lnTo>
                  <a:pt x="2171" y="2613"/>
                </a:lnTo>
                <a:lnTo>
                  <a:pt x="0" y="4779"/>
                </a:lnTo>
                <a:lnTo>
                  <a:pt x="0" y="4791"/>
                </a:lnTo>
                <a:close/>
                <a:moveTo>
                  <a:pt x="0" y="5261"/>
                </a:moveTo>
                <a:lnTo>
                  <a:pt x="2171" y="3095"/>
                </a:lnTo>
                <a:lnTo>
                  <a:pt x="2171" y="3083"/>
                </a:lnTo>
                <a:lnTo>
                  <a:pt x="0" y="5249"/>
                </a:lnTo>
                <a:lnTo>
                  <a:pt x="0" y="5261"/>
                </a:lnTo>
                <a:close/>
                <a:moveTo>
                  <a:pt x="0" y="4980"/>
                </a:moveTo>
                <a:lnTo>
                  <a:pt x="2171" y="2814"/>
                </a:lnTo>
                <a:lnTo>
                  <a:pt x="2171" y="2800"/>
                </a:lnTo>
                <a:lnTo>
                  <a:pt x="0" y="4966"/>
                </a:lnTo>
                <a:lnTo>
                  <a:pt x="0" y="4980"/>
                </a:lnTo>
                <a:close/>
                <a:moveTo>
                  <a:pt x="0" y="4838"/>
                </a:moveTo>
                <a:lnTo>
                  <a:pt x="2171" y="2672"/>
                </a:lnTo>
                <a:lnTo>
                  <a:pt x="2171" y="2660"/>
                </a:lnTo>
                <a:lnTo>
                  <a:pt x="0" y="4826"/>
                </a:lnTo>
                <a:lnTo>
                  <a:pt x="0" y="4838"/>
                </a:lnTo>
                <a:close/>
                <a:moveTo>
                  <a:pt x="0" y="5169"/>
                </a:moveTo>
                <a:lnTo>
                  <a:pt x="2171" y="3003"/>
                </a:lnTo>
                <a:lnTo>
                  <a:pt x="2171" y="2989"/>
                </a:lnTo>
                <a:lnTo>
                  <a:pt x="0" y="5155"/>
                </a:lnTo>
                <a:lnTo>
                  <a:pt x="0" y="5169"/>
                </a:lnTo>
                <a:close/>
                <a:moveTo>
                  <a:pt x="0" y="5214"/>
                </a:moveTo>
                <a:lnTo>
                  <a:pt x="2171" y="3048"/>
                </a:lnTo>
                <a:lnTo>
                  <a:pt x="2171" y="3036"/>
                </a:lnTo>
                <a:lnTo>
                  <a:pt x="0" y="5202"/>
                </a:lnTo>
                <a:lnTo>
                  <a:pt x="0" y="5214"/>
                </a:lnTo>
                <a:close/>
                <a:moveTo>
                  <a:pt x="0" y="5027"/>
                </a:moveTo>
                <a:lnTo>
                  <a:pt x="2171" y="2861"/>
                </a:lnTo>
                <a:lnTo>
                  <a:pt x="2171" y="2847"/>
                </a:lnTo>
                <a:lnTo>
                  <a:pt x="0" y="5013"/>
                </a:lnTo>
                <a:lnTo>
                  <a:pt x="0" y="5027"/>
                </a:lnTo>
                <a:close/>
                <a:moveTo>
                  <a:pt x="0" y="5074"/>
                </a:moveTo>
                <a:lnTo>
                  <a:pt x="2171" y="2908"/>
                </a:lnTo>
                <a:lnTo>
                  <a:pt x="2171" y="2894"/>
                </a:lnTo>
                <a:lnTo>
                  <a:pt x="0" y="5060"/>
                </a:lnTo>
                <a:lnTo>
                  <a:pt x="0" y="5074"/>
                </a:lnTo>
                <a:close/>
                <a:moveTo>
                  <a:pt x="0" y="5122"/>
                </a:moveTo>
                <a:lnTo>
                  <a:pt x="2171" y="2956"/>
                </a:lnTo>
                <a:lnTo>
                  <a:pt x="2171" y="2942"/>
                </a:lnTo>
                <a:lnTo>
                  <a:pt x="0" y="5108"/>
                </a:lnTo>
                <a:lnTo>
                  <a:pt x="0" y="5122"/>
                </a:lnTo>
                <a:close/>
                <a:moveTo>
                  <a:pt x="0" y="6436"/>
                </a:moveTo>
                <a:lnTo>
                  <a:pt x="2171" y="4270"/>
                </a:lnTo>
                <a:lnTo>
                  <a:pt x="2171" y="4259"/>
                </a:lnTo>
                <a:lnTo>
                  <a:pt x="0" y="6425"/>
                </a:lnTo>
                <a:lnTo>
                  <a:pt x="0" y="6436"/>
                </a:lnTo>
                <a:close/>
                <a:moveTo>
                  <a:pt x="0" y="6673"/>
                </a:moveTo>
                <a:lnTo>
                  <a:pt x="2171" y="4507"/>
                </a:lnTo>
                <a:lnTo>
                  <a:pt x="2171" y="4493"/>
                </a:lnTo>
                <a:lnTo>
                  <a:pt x="0" y="6659"/>
                </a:lnTo>
                <a:lnTo>
                  <a:pt x="0" y="6673"/>
                </a:lnTo>
                <a:close/>
                <a:moveTo>
                  <a:pt x="0" y="6720"/>
                </a:moveTo>
                <a:lnTo>
                  <a:pt x="2171" y="4554"/>
                </a:lnTo>
                <a:lnTo>
                  <a:pt x="2171" y="4540"/>
                </a:lnTo>
                <a:lnTo>
                  <a:pt x="0" y="6706"/>
                </a:lnTo>
                <a:lnTo>
                  <a:pt x="0" y="6720"/>
                </a:lnTo>
                <a:close/>
                <a:moveTo>
                  <a:pt x="0" y="6626"/>
                </a:moveTo>
                <a:lnTo>
                  <a:pt x="2171" y="4460"/>
                </a:lnTo>
                <a:lnTo>
                  <a:pt x="2171" y="4445"/>
                </a:lnTo>
                <a:lnTo>
                  <a:pt x="0" y="6611"/>
                </a:lnTo>
                <a:lnTo>
                  <a:pt x="0" y="6626"/>
                </a:lnTo>
                <a:close/>
                <a:moveTo>
                  <a:pt x="0" y="6531"/>
                </a:moveTo>
                <a:lnTo>
                  <a:pt x="2171" y="4365"/>
                </a:lnTo>
                <a:lnTo>
                  <a:pt x="2171" y="4353"/>
                </a:lnTo>
                <a:lnTo>
                  <a:pt x="0" y="6519"/>
                </a:lnTo>
                <a:lnTo>
                  <a:pt x="0" y="6531"/>
                </a:lnTo>
                <a:close/>
                <a:moveTo>
                  <a:pt x="0" y="6768"/>
                </a:moveTo>
                <a:lnTo>
                  <a:pt x="2171" y="4602"/>
                </a:lnTo>
                <a:lnTo>
                  <a:pt x="2171" y="4587"/>
                </a:lnTo>
                <a:lnTo>
                  <a:pt x="0" y="6753"/>
                </a:lnTo>
                <a:lnTo>
                  <a:pt x="0" y="6768"/>
                </a:lnTo>
                <a:close/>
                <a:moveTo>
                  <a:pt x="0" y="6578"/>
                </a:moveTo>
                <a:lnTo>
                  <a:pt x="2171" y="4412"/>
                </a:lnTo>
                <a:lnTo>
                  <a:pt x="2171" y="4398"/>
                </a:lnTo>
                <a:lnTo>
                  <a:pt x="0" y="6564"/>
                </a:lnTo>
                <a:lnTo>
                  <a:pt x="0" y="6578"/>
                </a:lnTo>
                <a:close/>
                <a:moveTo>
                  <a:pt x="0" y="6907"/>
                </a:moveTo>
                <a:lnTo>
                  <a:pt x="2171" y="4741"/>
                </a:lnTo>
                <a:lnTo>
                  <a:pt x="2171" y="4729"/>
                </a:lnTo>
                <a:lnTo>
                  <a:pt x="0" y="6895"/>
                </a:lnTo>
                <a:lnTo>
                  <a:pt x="0" y="6907"/>
                </a:lnTo>
                <a:close/>
                <a:moveTo>
                  <a:pt x="0" y="6815"/>
                </a:moveTo>
                <a:lnTo>
                  <a:pt x="2171" y="4649"/>
                </a:lnTo>
                <a:lnTo>
                  <a:pt x="2171" y="4635"/>
                </a:lnTo>
                <a:lnTo>
                  <a:pt x="0" y="6801"/>
                </a:lnTo>
                <a:lnTo>
                  <a:pt x="0" y="6815"/>
                </a:lnTo>
                <a:close/>
                <a:moveTo>
                  <a:pt x="0" y="7002"/>
                </a:moveTo>
                <a:lnTo>
                  <a:pt x="2171" y="4836"/>
                </a:lnTo>
                <a:lnTo>
                  <a:pt x="2171" y="4821"/>
                </a:lnTo>
                <a:lnTo>
                  <a:pt x="0" y="6987"/>
                </a:lnTo>
                <a:lnTo>
                  <a:pt x="0" y="7002"/>
                </a:lnTo>
                <a:close/>
                <a:moveTo>
                  <a:pt x="0" y="6954"/>
                </a:moveTo>
                <a:lnTo>
                  <a:pt x="2171" y="4788"/>
                </a:lnTo>
                <a:lnTo>
                  <a:pt x="2171" y="4777"/>
                </a:lnTo>
                <a:lnTo>
                  <a:pt x="0" y="6942"/>
                </a:lnTo>
                <a:lnTo>
                  <a:pt x="0" y="6954"/>
                </a:lnTo>
                <a:close/>
                <a:moveTo>
                  <a:pt x="0" y="6484"/>
                </a:moveTo>
                <a:lnTo>
                  <a:pt x="2171" y="4318"/>
                </a:lnTo>
                <a:lnTo>
                  <a:pt x="2171" y="4306"/>
                </a:lnTo>
                <a:lnTo>
                  <a:pt x="0" y="6472"/>
                </a:lnTo>
                <a:lnTo>
                  <a:pt x="0" y="6484"/>
                </a:lnTo>
                <a:close/>
                <a:moveTo>
                  <a:pt x="0" y="6860"/>
                </a:moveTo>
                <a:lnTo>
                  <a:pt x="2171" y="4694"/>
                </a:lnTo>
                <a:lnTo>
                  <a:pt x="2171" y="4682"/>
                </a:lnTo>
                <a:lnTo>
                  <a:pt x="0" y="6848"/>
                </a:lnTo>
                <a:lnTo>
                  <a:pt x="0" y="6860"/>
                </a:lnTo>
                <a:close/>
                <a:moveTo>
                  <a:pt x="0" y="6392"/>
                </a:moveTo>
                <a:lnTo>
                  <a:pt x="2171" y="4226"/>
                </a:lnTo>
                <a:lnTo>
                  <a:pt x="2171" y="4211"/>
                </a:lnTo>
                <a:lnTo>
                  <a:pt x="0" y="6377"/>
                </a:lnTo>
                <a:lnTo>
                  <a:pt x="0" y="6392"/>
                </a:lnTo>
                <a:close/>
                <a:moveTo>
                  <a:pt x="0" y="6108"/>
                </a:moveTo>
                <a:lnTo>
                  <a:pt x="2171" y="3942"/>
                </a:lnTo>
                <a:lnTo>
                  <a:pt x="2171" y="3930"/>
                </a:lnTo>
                <a:lnTo>
                  <a:pt x="0" y="6096"/>
                </a:lnTo>
                <a:lnTo>
                  <a:pt x="0" y="6108"/>
                </a:lnTo>
                <a:close/>
                <a:moveTo>
                  <a:pt x="0" y="6060"/>
                </a:moveTo>
                <a:lnTo>
                  <a:pt x="2171" y="3895"/>
                </a:lnTo>
                <a:lnTo>
                  <a:pt x="2171" y="3883"/>
                </a:lnTo>
                <a:lnTo>
                  <a:pt x="0" y="6049"/>
                </a:lnTo>
                <a:lnTo>
                  <a:pt x="0" y="6060"/>
                </a:lnTo>
                <a:close/>
                <a:moveTo>
                  <a:pt x="0" y="6155"/>
                </a:moveTo>
                <a:lnTo>
                  <a:pt x="2171" y="3989"/>
                </a:lnTo>
                <a:lnTo>
                  <a:pt x="2171" y="3975"/>
                </a:lnTo>
                <a:lnTo>
                  <a:pt x="0" y="6141"/>
                </a:lnTo>
                <a:lnTo>
                  <a:pt x="0" y="6155"/>
                </a:lnTo>
                <a:close/>
                <a:moveTo>
                  <a:pt x="0" y="7049"/>
                </a:moveTo>
                <a:lnTo>
                  <a:pt x="2171" y="4883"/>
                </a:lnTo>
                <a:lnTo>
                  <a:pt x="2171" y="4869"/>
                </a:lnTo>
                <a:lnTo>
                  <a:pt x="0" y="7035"/>
                </a:lnTo>
                <a:lnTo>
                  <a:pt x="0" y="7049"/>
                </a:lnTo>
                <a:close/>
                <a:moveTo>
                  <a:pt x="0" y="6013"/>
                </a:moveTo>
                <a:lnTo>
                  <a:pt x="2171" y="3847"/>
                </a:lnTo>
                <a:lnTo>
                  <a:pt x="2171" y="3835"/>
                </a:lnTo>
                <a:lnTo>
                  <a:pt x="0" y="6001"/>
                </a:lnTo>
                <a:lnTo>
                  <a:pt x="0" y="6013"/>
                </a:lnTo>
                <a:close/>
                <a:moveTo>
                  <a:pt x="0" y="5968"/>
                </a:moveTo>
                <a:lnTo>
                  <a:pt x="2171" y="3802"/>
                </a:lnTo>
                <a:lnTo>
                  <a:pt x="2171" y="3788"/>
                </a:lnTo>
                <a:lnTo>
                  <a:pt x="0" y="5954"/>
                </a:lnTo>
                <a:lnTo>
                  <a:pt x="0" y="5968"/>
                </a:lnTo>
                <a:close/>
                <a:moveTo>
                  <a:pt x="0" y="5921"/>
                </a:moveTo>
                <a:lnTo>
                  <a:pt x="2171" y="3755"/>
                </a:lnTo>
                <a:lnTo>
                  <a:pt x="2171" y="3741"/>
                </a:lnTo>
                <a:lnTo>
                  <a:pt x="0" y="5907"/>
                </a:lnTo>
                <a:lnTo>
                  <a:pt x="0" y="5921"/>
                </a:lnTo>
                <a:close/>
                <a:moveTo>
                  <a:pt x="0" y="6344"/>
                </a:moveTo>
                <a:lnTo>
                  <a:pt x="2171" y="4178"/>
                </a:lnTo>
                <a:lnTo>
                  <a:pt x="2171" y="4164"/>
                </a:lnTo>
                <a:lnTo>
                  <a:pt x="0" y="6330"/>
                </a:lnTo>
                <a:lnTo>
                  <a:pt x="0" y="6344"/>
                </a:lnTo>
                <a:close/>
                <a:moveTo>
                  <a:pt x="0" y="6250"/>
                </a:moveTo>
                <a:lnTo>
                  <a:pt x="2171" y="4084"/>
                </a:lnTo>
                <a:lnTo>
                  <a:pt x="2171" y="4070"/>
                </a:lnTo>
                <a:lnTo>
                  <a:pt x="0" y="6235"/>
                </a:lnTo>
                <a:lnTo>
                  <a:pt x="0" y="6250"/>
                </a:lnTo>
                <a:close/>
                <a:moveTo>
                  <a:pt x="0" y="6202"/>
                </a:moveTo>
                <a:lnTo>
                  <a:pt x="2171" y="4036"/>
                </a:lnTo>
                <a:lnTo>
                  <a:pt x="2171" y="4022"/>
                </a:lnTo>
                <a:lnTo>
                  <a:pt x="0" y="6188"/>
                </a:lnTo>
                <a:lnTo>
                  <a:pt x="0" y="6202"/>
                </a:lnTo>
                <a:close/>
                <a:moveTo>
                  <a:pt x="0" y="6297"/>
                </a:moveTo>
                <a:lnTo>
                  <a:pt x="2171" y="4131"/>
                </a:lnTo>
                <a:lnTo>
                  <a:pt x="2171" y="4117"/>
                </a:lnTo>
                <a:lnTo>
                  <a:pt x="0" y="6283"/>
                </a:lnTo>
                <a:lnTo>
                  <a:pt x="0" y="6297"/>
                </a:lnTo>
                <a:close/>
              </a:path>
            </a:pathLst>
          </a:custGeom>
          <a:solidFill>
            <a:srgbClr val="FFFFFF">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16"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37655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73">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434">
          <p15:clr>
            <a:srgbClr val="FBAE40"/>
          </p15:clr>
        </p15:guide>
        <p15:guide id="22" orient="horz" pos="2251">
          <p15:clr>
            <a:srgbClr val="FBAE40"/>
          </p15:clr>
        </p15:guide>
        <p15:guide id="23" orient="horz" pos="331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181" name="TextBox 180"/>
          <p:cNvSpPr txBox="1"/>
          <p:nvPr/>
        </p:nvSpPr>
        <p:spPr>
          <a:xfrm>
            <a:off x="294825" y="3198168"/>
            <a:ext cx="5317307" cy="400110"/>
          </a:xfrm>
          <a:prstGeom prst="rect">
            <a:avLst/>
          </a:prstGeom>
          <a:noFill/>
        </p:spPr>
        <p:txBody>
          <a:bodyPr wrap="square" rtlCol="0">
            <a:spAutoFit/>
          </a:bodyPr>
          <a:lstStyle/>
          <a:p>
            <a:r>
              <a:rPr lang="en-US" sz="2000" i="1">
                <a:gradFill flip="none" rotWithShape="1">
                  <a:gsLst>
                    <a:gs pos="0">
                      <a:srgbClr val="3DB44A"/>
                    </a:gs>
                    <a:gs pos="33000">
                      <a:srgbClr val="3DB44A"/>
                    </a:gs>
                    <a:gs pos="100000">
                      <a:srgbClr val="29B9CD"/>
                    </a:gs>
                  </a:gsLst>
                  <a:lin ang="2700000" scaled="1"/>
                  <a:tileRect/>
                </a:gradFill>
                <a:latin typeface="+mn-lt"/>
                <a:cs typeface="Segoe UI" panose="020B0502040204020203" pitchFamily="34" charset="0"/>
              </a:rPr>
              <a:t>Happiest People · Happiest Customers</a:t>
            </a:r>
          </a:p>
        </p:txBody>
      </p:sp>
      <p:sp>
        <p:nvSpPr>
          <p:cNvPr id="182" name="TextBox 181"/>
          <p:cNvSpPr txBox="1"/>
          <p:nvPr/>
        </p:nvSpPr>
        <p:spPr>
          <a:xfrm>
            <a:off x="294825" y="5531019"/>
            <a:ext cx="6457951" cy="230832"/>
          </a:xfrm>
          <a:prstGeom prst="rect">
            <a:avLst/>
          </a:prstGeom>
          <a:noFill/>
        </p:spPr>
        <p:txBody>
          <a:bodyPr wrap="square" rtlCol="0">
            <a:spAutoFit/>
          </a:bodyPr>
          <a:lstStyle/>
          <a:p>
            <a:r>
              <a:rPr lang="en-US" sz="900">
                <a:solidFill>
                  <a:schemeClr val="bg1">
                    <a:lumMod val="75000"/>
                  </a:schemeClr>
                </a:solidFill>
                <a:latin typeface="+mn-lt"/>
                <a:cs typeface="Segoe UI" panose="020B0502040204020203" pitchFamily="34" charset="0"/>
              </a:rPr>
              <a:t>India   |   United States   |   United Kingdom   |  Canada  |  Australia   |   Dubai</a:t>
            </a:r>
          </a:p>
        </p:txBody>
      </p:sp>
      <p:sp>
        <p:nvSpPr>
          <p:cNvPr id="185" name="Rectangle 184"/>
          <p:cNvSpPr/>
          <p:nvPr/>
        </p:nvSpPr>
        <p:spPr>
          <a:xfrm>
            <a:off x="10713791" y="152954"/>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rotWithShape="1">
          <a:blip r:embed="rId2" cstate="print">
            <a:extLst>
              <a:ext uri="{28A0092B-C50C-407E-A947-70E740481C1C}">
                <a14:useLocalDpi xmlns:a14="http://schemas.microsoft.com/office/drawing/2010/main" val="0"/>
              </a:ext>
            </a:extLst>
          </a:blip>
          <a:srcRect t="52220"/>
          <a:stretch/>
        </p:blipFill>
        <p:spPr>
          <a:xfrm flipH="1">
            <a:off x="0" y="-3752"/>
            <a:ext cx="5892461" cy="1583662"/>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8421" y="-295275"/>
            <a:ext cx="7448550" cy="744855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41822" t="58874" r="50591" b="39954"/>
          <a:stretch/>
        </p:blipFill>
        <p:spPr>
          <a:xfrm>
            <a:off x="8376443" y="4256046"/>
            <a:ext cx="565149" cy="87354"/>
          </a:xfrm>
          <a:prstGeom prst="rect">
            <a:avLst/>
          </a:prstGeom>
        </p:spPr>
      </p:pic>
      <p:sp>
        <p:nvSpPr>
          <p:cNvPr id="4" name="Text Placeholder 3"/>
          <p:cNvSpPr>
            <a:spLocks noGrp="1"/>
          </p:cNvSpPr>
          <p:nvPr>
            <p:ph type="body" sz="quarter" idx="11" hasCustomPrompt="1"/>
          </p:nvPr>
        </p:nvSpPr>
        <p:spPr>
          <a:xfrm>
            <a:off x="294825" y="4226042"/>
            <a:ext cx="4140200" cy="443945"/>
          </a:xfrm>
          <a:prstGeom prst="rect">
            <a:avLst/>
          </a:prstGeom>
        </p:spPr>
        <p:txBody>
          <a:bodyPr anchor="b"/>
          <a:lstStyle>
            <a:lvl1pPr marL="0" indent="0">
              <a:buNone/>
              <a:defRPr sz="1600" baseline="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email address</a:t>
            </a:r>
          </a:p>
        </p:txBody>
      </p:sp>
      <p:sp>
        <p:nvSpPr>
          <p:cNvPr id="17" name="Text Placeholder 3"/>
          <p:cNvSpPr>
            <a:spLocks noGrp="1"/>
          </p:cNvSpPr>
          <p:nvPr>
            <p:ph type="body" sz="quarter" idx="12" hasCustomPrompt="1"/>
          </p:nvPr>
        </p:nvSpPr>
        <p:spPr>
          <a:xfrm>
            <a:off x="294825" y="4691010"/>
            <a:ext cx="4140200" cy="443945"/>
          </a:xfrm>
          <a:prstGeom prst="rect">
            <a:avLst/>
          </a:prstGeom>
        </p:spPr>
        <p:txBody>
          <a:bodyPr anchor="t"/>
          <a:lstStyle>
            <a:lvl1pPr marL="0" indent="0">
              <a:buNone/>
              <a:defRPr sz="1200"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presenter’s Phone / Twitter ID</a:t>
            </a:r>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0347" y="998269"/>
            <a:ext cx="2288696" cy="831585"/>
          </a:xfrm>
          <a:prstGeom prst="rect">
            <a:avLst/>
          </a:prstGeom>
        </p:spPr>
      </p:pic>
    </p:spTree>
    <p:extLst>
      <p:ext uri="{BB962C8B-B14F-4D97-AF65-F5344CB8AC3E}">
        <p14:creationId xmlns:p14="http://schemas.microsoft.com/office/powerpoint/2010/main" val="315504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52">
          <p15:clr>
            <a:srgbClr val="FBAE40"/>
          </p15:clr>
        </p15:guide>
        <p15:guide id="7" orient="horz" pos="2523">
          <p15:clr>
            <a:srgbClr val="FBAE40"/>
          </p15:clr>
        </p15:guide>
        <p15:guide id="8" orient="horz" pos="3045">
          <p15:clr>
            <a:srgbClr val="FBAE40"/>
          </p15:clr>
        </p15:guide>
        <p15:guide id="9" pos="1050">
          <p15:clr>
            <a:srgbClr val="FBAE40"/>
          </p15:clr>
        </p15:guide>
        <p15:guide id="10" pos="2112">
          <p15:clr>
            <a:srgbClr val="FBAE40"/>
          </p15:clr>
        </p15:guide>
        <p15:guide id="11" pos="2366">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3034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Blank">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76200"/>
            <a:ext cx="9753599" cy="933450"/>
          </a:xfrm>
        </p:spPr>
        <p:txBody>
          <a:bodyPr anchor="ctr">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16734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67" name="Text Placeholder 68"/>
          <p:cNvSpPr>
            <a:spLocks noGrp="1"/>
          </p:cNvSpPr>
          <p:nvPr>
            <p:ph type="body" sz="quarter" idx="15" hasCustomPrompt="1"/>
          </p:nvPr>
        </p:nvSpPr>
        <p:spPr>
          <a:xfrm>
            <a:off x="381000" y="190046"/>
            <a:ext cx="9753599" cy="559646"/>
          </a:xfrm>
        </p:spPr>
        <p:txBody>
          <a:bodyPr anchor="b">
            <a:noAutofit/>
          </a:bodyPr>
          <a:lstStyle>
            <a:lvl1pPr marL="0" indent="0">
              <a:buNone/>
              <a:defRPr sz="3200" baseline="0">
                <a:gradFill>
                  <a:gsLst>
                    <a:gs pos="0">
                      <a:srgbClr val="3DB44A"/>
                    </a:gs>
                    <a:gs pos="33000">
                      <a:srgbClr val="3DB44A"/>
                    </a:gs>
                    <a:gs pos="100000">
                      <a:srgbClr val="29B9CD"/>
                    </a:gs>
                  </a:gsLst>
                  <a:lin ang="2700000" scaled="1"/>
                </a:gradFill>
                <a:latin typeface="+mj-lt"/>
                <a:cs typeface="Segoe UI Light" panose="020B0502040204020203" pitchFamily="34" charset="0"/>
              </a:defRPr>
            </a:lvl1pPr>
            <a:lvl2pPr marL="457200" indent="0">
              <a:buNone/>
              <a:defRPr>
                <a:gradFill>
                  <a:gsLst>
                    <a:gs pos="0">
                      <a:srgbClr val="3DB44A"/>
                    </a:gs>
                    <a:gs pos="33000">
                      <a:srgbClr val="3DB44A"/>
                    </a:gs>
                    <a:gs pos="100000">
                      <a:srgbClr val="29B9CD"/>
                    </a:gs>
                  </a:gsLst>
                  <a:lin ang="2700000" scaled="1"/>
                </a:gradFill>
              </a:defRPr>
            </a:lvl2pPr>
            <a:lvl3pPr marL="914400" indent="0">
              <a:buNone/>
              <a:defRPr>
                <a:gradFill>
                  <a:gsLst>
                    <a:gs pos="0">
                      <a:srgbClr val="3DB44A"/>
                    </a:gs>
                    <a:gs pos="33000">
                      <a:srgbClr val="3DB44A"/>
                    </a:gs>
                    <a:gs pos="100000">
                      <a:srgbClr val="29B9CD"/>
                    </a:gs>
                  </a:gsLst>
                  <a:lin ang="2700000" scaled="1"/>
                </a:gradFill>
              </a:defRPr>
            </a:lvl3pPr>
            <a:lvl4pPr marL="1371600" indent="0">
              <a:buNone/>
              <a:defRPr>
                <a:gradFill>
                  <a:gsLst>
                    <a:gs pos="0">
                      <a:srgbClr val="3DB44A"/>
                    </a:gs>
                    <a:gs pos="33000">
                      <a:srgbClr val="3DB44A"/>
                    </a:gs>
                    <a:gs pos="100000">
                      <a:srgbClr val="29B9CD"/>
                    </a:gs>
                  </a:gsLst>
                  <a:lin ang="2700000" scaled="1"/>
                </a:gradFill>
              </a:defRPr>
            </a:lvl4pPr>
            <a:lvl5pPr marL="1828800" indent="0">
              <a:buNone/>
              <a:defRPr>
                <a:gradFill>
                  <a:gsLst>
                    <a:gs pos="0">
                      <a:srgbClr val="3DB44A"/>
                    </a:gs>
                    <a:gs pos="33000">
                      <a:srgbClr val="3DB44A"/>
                    </a:gs>
                    <a:gs pos="100000">
                      <a:srgbClr val="29B9CD"/>
                    </a:gs>
                  </a:gsLst>
                  <a:lin ang="2700000" scaled="1"/>
                </a:gradFill>
              </a:defRPr>
            </a:lvl5pPr>
          </a:lstStyle>
          <a:p>
            <a:pPr lvl="0"/>
            <a:r>
              <a:rPr lang="en-US"/>
              <a:t>Click to add slide title (limit it to 1 line only)</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71" name="Text Placeholder 71"/>
          <p:cNvSpPr>
            <a:spLocks noGrp="1"/>
          </p:cNvSpPr>
          <p:nvPr>
            <p:ph type="body" sz="quarter" idx="17" hasCustomPrompt="1"/>
          </p:nvPr>
        </p:nvSpPr>
        <p:spPr>
          <a:xfrm>
            <a:off x="381000" y="657426"/>
            <a:ext cx="9753599" cy="457200"/>
          </a:xfrm>
        </p:spPr>
        <p:txBody>
          <a:bodyPr>
            <a:normAutofit/>
          </a:bodyPr>
          <a:lstStyle>
            <a:lvl1pPr marL="0" indent="0">
              <a:buNone/>
              <a:defRPr sz="1600">
                <a:solidFill>
                  <a:schemeClr val="bg1">
                    <a:lumMod val="65000"/>
                  </a:schemeClr>
                </a:solidFill>
              </a:defRPr>
            </a:lvl1pPr>
          </a:lstStyle>
          <a:p>
            <a:pPr lvl="0"/>
            <a:r>
              <a:rPr lang="en-US"/>
              <a:t>Click here to add subtitle if any</a:t>
            </a:r>
          </a:p>
        </p:txBody>
      </p:sp>
      <p:sp>
        <p:nvSpPr>
          <p:cNvPr id="129" name="Content Placeholder 84"/>
          <p:cNvSpPr>
            <a:spLocks noGrp="1"/>
          </p:cNvSpPr>
          <p:nvPr>
            <p:ph sz="quarter" idx="20"/>
          </p:nvPr>
        </p:nvSpPr>
        <p:spPr>
          <a:xfrm>
            <a:off x="381000" y="1219200"/>
            <a:ext cx="11429999" cy="5049166"/>
          </a:xfrm>
          <a:ln>
            <a:noFill/>
          </a:ln>
        </p:spPr>
        <p:txBody>
          <a:bodyPr>
            <a:normAutofit/>
          </a:bodyPr>
          <a:lstStyle>
            <a:lvl1pPr>
              <a:lnSpc>
                <a:spcPct val="150000"/>
              </a:lnSpc>
              <a:defRPr sz="2400">
                <a:solidFill>
                  <a:schemeClr val="tx1">
                    <a:lumMod val="90000"/>
                    <a:lumOff val="10000"/>
                  </a:schemeClr>
                </a:solidFill>
              </a:defRPr>
            </a:lvl1pPr>
            <a:lvl2pPr>
              <a:lnSpc>
                <a:spcPct val="150000"/>
              </a:lnSpc>
              <a:defRPr sz="2000">
                <a:solidFill>
                  <a:schemeClr val="tx1">
                    <a:lumMod val="90000"/>
                    <a:lumOff val="10000"/>
                  </a:schemeClr>
                </a:solidFill>
              </a:defRPr>
            </a:lvl2pPr>
            <a:lvl3pPr>
              <a:lnSpc>
                <a:spcPct val="150000"/>
              </a:lnSpc>
              <a:defRPr sz="1800">
                <a:solidFill>
                  <a:schemeClr val="tx1">
                    <a:lumMod val="90000"/>
                    <a:lumOff val="10000"/>
                  </a:schemeClr>
                </a:solidFill>
              </a:defRPr>
            </a:lvl3pPr>
            <a:lvl4pPr>
              <a:lnSpc>
                <a:spcPct val="150000"/>
              </a:lnSpc>
              <a:defRPr sz="1600">
                <a:solidFill>
                  <a:schemeClr val="tx1">
                    <a:lumMod val="90000"/>
                    <a:lumOff val="10000"/>
                  </a:schemeClr>
                </a:solidFill>
              </a:defRPr>
            </a:lvl4pPr>
            <a:lvl5pPr>
              <a:lnSpc>
                <a:spcPct val="150000"/>
              </a:lnSpc>
              <a:defRPr sz="1600">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21"/>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6938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07100"/>
            <a:ext cx="12192000" cy="850900"/>
          </a:xfrm>
          <a:prstGeom prst="rect">
            <a:avLst/>
          </a:prstGeom>
        </p:spPr>
      </p:pic>
      <p:sp>
        <p:nvSpPr>
          <p:cNvPr id="2" name="Slide Number Placeholder 1"/>
          <p:cNvSpPr>
            <a:spLocks noGrp="1"/>
          </p:cNvSpPr>
          <p:nvPr>
            <p:ph type="sldNum" sz="quarter" idx="10"/>
          </p:nvPr>
        </p:nvSpPr>
        <p:spPr/>
        <p:txBody>
          <a:bodyPr/>
          <a:lstStyle>
            <a:lvl1pPr>
              <a:defRPr sz="1100"/>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47101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3408">
          <p15:clr>
            <a:srgbClr val="FBAE40"/>
          </p15:clr>
        </p15:guide>
        <p15:guide id="12" pos="4224">
          <p15:clr>
            <a:srgbClr val="FBAE40"/>
          </p15:clr>
        </p15:guide>
        <p15:guide id="13" pos="5280">
          <p15:clr>
            <a:srgbClr val="FBAE40"/>
          </p15:clr>
        </p15:guide>
        <p15:guide id="14" pos="6384">
          <p15:clr>
            <a:srgbClr val="FBAE40"/>
          </p15:clr>
        </p15:guide>
        <p15:guide id="15" pos="6624">
          <p15:clr>
            <a:srgbClr val="FBAE40"/>
          </p15:clr>
        </p15:guide>
        <p15:guide id="16" pos="1296">
          <p15:clr>
            <a:srgbClr val="FBAE40"/>
          </p15:clr>
        </p15:guide>
        <p15:guide id="17" pos="3168">
          <p15:clr>
            <a:srgbClr val="FBAE40"/>
          </p15:clr>
        </p15:guide>
        <p15:guide id="18" pos="4464">
          <p15:clr>
            <a:srgbClr val="FBAE40"/>
          </p15:clr>
        </p15:guide>
        <p15:guide id="19" pos="5520">
          <p15:clr>
            <a:srgbClr val="FBAE40"/>
          </p15:clr>
        </p15:guide>
        <p15:guide id="20" orient="horz" pos="1392">
          <p15:clr>
            <a:srgbClr val="FBAE40"/>
          </p15:clr>
        </p15:guide>
        <p15:guide id="21" orient="horz" pos="2256">
          <p15:clr>
            <a:srgbClr val="FBAE40"/>
          </p15:clr>
        </p15:guide>
        <p15:guide id="22" orient="horz" pos="3312">
          <p15:clr>
            <a:srgbClr val="FBAE40"/>
          </p15:clr>
        </p15:guide>
        <p15:guide id="23" pos="236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ion - 2 Column">
    <p:spTree>
      <p:nvGrpSpPr>
        <p:cNvPr id="1" name=""/>
        <p:cNvGrpSpPr/>
        <p:nvPr/>
      </p:nvGrpSpPr>
      <p:grpSpPr>
        <a:xfrm>
          <a:off x="0" y="0"/>
          <a:ext cx="0" cy="0"/>
          <a:chOff x="0" y="0"/>
          <a:chExt cx="0" cy="0"/>
        </a:xfrm>
      </p:grpSpPr>
      <p:sp>
        <p:nvSpPr>
          <p:cNvPr id="11" name="Text Placeholder 2"/>
          <p:cNvSpPr>
            <a:spLocks noGrp="1"/>
          </p:cNvSpPr>
          <p:nvPr>
            <p:ph type="body" idx="1"/>
          </p:nvPr>
        </p:nvSpPr>
        <p:spPr>
          <a:xfrm>
            <a:off x="379413" y="1219200"/>
            <a:ext cx="5615542"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half" idx="2"/>
          </p:nvPr>
        </p:nvSpPr>
        <p:spPr>
          <a:xfrm>
            <a:off x="379413" y="1905000"/>
            <a:ext cx="5615542"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4"/>
          <p:cNvSpPr>
            <a:spLocks noGrp="1"/>
          </p:cNvSpPr>
          <p:nvPr>
            <p:ph type="body" sz="quarter" idx="3"/>
          </p:nvPr>
        </p:nvSpPr>
        <p:spPr>
          <a:xfrm>
            <a:off x="6191753" y="1219200"/>
            <a:ext cx="5617659" cy="639762"/>
          </a:xfrm>
        </p:spPr>
        <p:txBody>
          <a:bodyPr anchor="b">
            <a:normAutofit/>
          </a:bodyPr>
          <a:lstStyle>
            <a:lvl1pPr marL="0" indent="0">
              <a:buNone/>
              <a:defRPr sz="2400" b="0">
                <a:gradFill>
                  <a:gsLst>
                    <a:gs pos="0">
                      <a:srgbClr val="3DB44A"/>
                    </a:gs>
                    <a:gs pos="33000">
                      <a:srgbClr val="3DB44A"/>
                    </a:gs>
                    <a:gs pos="100000">
                      <a:srgbClr val="29B9CD"/>
                    </a:gs>
                  </a:gsLst>
                  <a:lin ang="2700000" scaled="1"/>
                </a:gra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p:cNvSpPr>
            <a:spLocks noGrp="1"/>
          </p:cNvSpPr>
          <p:nvPr>
            <p:ph sz="quarter" idx="4"/>
          </p:nvPr>
        </p:nvSpPr>
        <p:spPr>
          <a:xfrm>
            <a:off x="6191753" y="1905000"/>
            <a:ext cx="5617659" cy="4343400"/>
          </a:xfrm>
        </p:spPr>
        <p:txBody>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p:cNvSpPr>
            <a:spLocks noGrp="1"/>
          </p:cNvSpPr>
          <p:nvPr>
            <p:ph type="title"/>
          </p:nvPr>
        </p:nvSpPr>
        <p:spPr>
          <a:xfrm>
            <a:off x="318052" y="117475"/>
            <a:ext cx="9816548" cy="872182"/>
          </a:xfrm>
          <a:prstGeom prst="rect">
            <a:avLst/>
          </a:prstGeom>
        </p:spPr>
        <p:txBody>
          <a:bodyPr vert="horz" lIns="91440" tIns="45720" rIns="91440" bIns="45720" rtlCol="0" anchor="ctr">
            <a:normAutofit/>
          </a:bodyPr>
          <a:lstStyle/>
          <a:p>
            <a:r>
              <a:rPr lang="en-US"/>
              <a:t>Click to edit Master title style</a:t>
            </a:r>
          </a:p>
        </p:txBody>
      </p:sp>
      <p:sp>
        <p:nvSpPr>
          <p:cNvPr id="7" name="Slide Number Placeholder 168"/>
          <p:cNvSpPr>
            <a:spLocks noGrp="1"/>
          </p:cNvSpPr>
          <p:nvPr>
            <p:ph type="sldNum" sz="quarter" idx="10"/>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247384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Layout ">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379512" y="4690418"/>
            <a:ext cx="11432977" cy="872182"/>
          </a:xfrm>
          <a:prstGeom prst="rect">
            <a:avLst/>
          </a:prstGeom>
        </p:spPr>
        <p:txBody>
          <a:bodyPr vert="horz" lIns="91440" tIns="45720" rIns="91440" bIns="45720" rtlCol="0" anchor="b">
            <a:normAutofit/>
          </a:bodyPr>
          <a:lstStyle>
            <a:lvl1pPr algn="ctr">
              <a:defRPr sz="2400"/>
            </a:lvl1pPr>
          </a:lstStyle>
          <a:p>
            <a:r>
              <a:rPr lang="en-US"/>
              <a:t>Click to edit Master title style</a:t>
            </a:r>
          </a:p>
        </p:txBody>
      </p:sp>
      <p:sp>
        <p:nvSpPr>
          <p:cNvPr id="8" name="Picture Placeholder 2"/>
          <p:cNvSpPr>
            <a:spLocks noGrp="1"/>
          </p:cNvSpPr>
          <p:nvPr>
            <p:ph type="pic" idx="1"/>
          </p:nvPr>
        </p:nvSpPr>
        <p:spPr>
          <a:xfrm>
            <a:off x="1675250" y="1066801"/>
            <a:ext cx="8841501" cy="3660774"/>
          </a:xfrm>
        </p:spPr>
        <p:txBody>
          <a:bodyPr anchor="ctr">
            <a:normAutofit/>
          </a:bodyPr>
          <a:lstStyle>
            <a:lvl1pPr marL="0" indent="0" algn="ctr">
              <a:buNone/>
              <a:defRPr sz="16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379512" y="5562600"/>
            <a:ext cx="11432977" cy="6858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spTree>
    <p:extLst>
      <p:ext uri="{BB962C8B-B14F-4D97-AF65-F5344CB8AC3E}">
        <p14:creationId xmlns:p14="http://schemas.microsoft.com/office/powerpoint/2010/main" val="379419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43">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61" name="Content Placeholder 2"/>
          <p:cNvSpPr>
            <a:spLocks noGrp="1"/>
          </p:cNvSpPr>
          <p:nvPr>
            <p:ph idx="1"/>
          </p:nvPr>
        </p:nvSpPr>
        <p:spPr>
          <a:xfrm>
            <a:off x="5183188" y="987425"/>
            <a:ext cx="6627812" cy="4873625"/>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2" name="Text Placeholder 3"/>
          <p:cNvSpPr>
            <a:spLocks noGrp="1"/>
          </p:cNvSpPr>
          <p:nvPr>
            <p:ph type="body" sz="half" idx="2"/>
          </p:nvPr>
        </p:nvSpPr>
        <p:spPr>
          <a:xfrm>
            <a:off x="371475" y="3038928"/>
            <a:ext cx="4400550" cy="2830059"/>
          </a:xfrm>
        </p:spPr>
        <p:txBody>
          <a:bodyPr/>
          <a:lstStyle>
            <a:lvl1pPr marL="0" indent="0">
              <a:buNone/>
              <a:defRPr sz="16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3" name="Rectangle 62"/>
          <p:cNvSpPr/>
          <p:nvPr/>
        </p:nvSpPr>
        <p:spPr>
          <a:xfrm>
            <a:off x="0" y="2842986"/>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0" y="638629"/>
            <a:ext cx="1480457" cy="1018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p:cNvSpPr>
            <a:spLocks noGrp="1"/>
          </p:cNvSpPr>
          <p:nvPr>
            <p:ph type="title"/>
          </p:nvPr>
        </p:nvSpPr>
        <p:spPr>
          <a:xfrm>
            <a:off x="371475" y="457200"/>
            <a:ext cx="4400550" cy="2215044"/>
          </a:xfrm>
        </p:spPr>
        <p:txBody>
          <a:bodyPr anchor="b">
            <a:noAutofit/>
          </a:bodyPr>
          <a:lstStyle>
            <a:lvl1pPr>
              <a:defRPr sz="4000"/>
            </a:lvl1pPr>
          </a:lstStyle>
          <a:p>
            <a:r>
              <a:rPr lang="en-US"/>
              <a:t>Click to edit Master title style</a:t>
            </a:r>
          </a:p>
        </p:txBody>
      </p:sp>
      <p:sp>
        <p:nvSpPr>
          <p:cNvPr id="2" name="Slide Number Placeholder 1"/>
          <p:cNvSpPr>
            <a:spLocks noGrp="1"/>
          </p:cNvSpPr>
          <p:nvPr>
            <p:ph type="sldNum" sz="quarter" idx="10"/>
          </p:nvPr>
        </p:nvSpPr>
        <p:spPr/>
        <p:txBody>
          <a:bodyPr/>
          <a:lstStyle/>
          <a:p>
            <a:fld id="{2ADF02F0-7A45-4BFB-A264-947079AA91A4}" type="slidenum">
              <a:rPr lang="en-US" smtClean="0"/>
              <a:t>‹#›</a:t>
            </a:fld>
            <a:endParaRPr lang="en-US"/>
          </a:p>
        </p:txBody>
      </p:sp>
    </p:spTree>
    <p:extLst>
      <p:ext uri="{BB962C8B-B14F-4D97-AF65-F5344CB8AC3E}">
        <p14:creationId xmlns:p14="http://schemas.microsoft.com/office/powerpoint/2010/main" val="50438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496">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56">
          <p15:clr>
            <a:srgbClr val="FBAE40"/>
          </p15:clr>
        </p15:guide>
        <p15:guide id="23" orient="horz" pos="33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5" name="Rectangle 4"/>
          <p:cNvSpPr/>
          <p:nvPr/>
        </p:nvSpPr>
        <p:spPr>
          <a:xfrm>
            <a:off x="-1" y="4476750"/>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9416832" y="452981"/>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827314"/>
            <a:ext cx="1117600" cy="899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 y="-96134"/>
            <a:ext cx="12192001" cy="2381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Vertical Title 1"/>
          <p:cNvSpPr>
            <a:spLocks noGrp="1"/>
          </p:cNvSpPr>
          <p:nvPr>
            <p:ph type="title" orient="vert" hasCustomPrompt="1"/>
          </p:nvPr>
        </p:nvSpPr>
        <p:spPr>
          <a:xfrm>
            <a:off x="10515600" y="365124"/>
            <a:ext cx="1295399" cy="4388177"/>
          </a:xfrm>
        </p:spPr>
        <p:txBody>
          <a:bodyPr vert="eaVert" anchor="b"/>
          <a:lstStyle>
            <a:lvl1pPr>
              <a:lnSpc>
                <a:spcPct val="100000"/>
              </a:lnSpc>
              <a:defRPr/>
            </a:lvl1pPr>
          </a:lstStyle>
          <a:p>
            <a:r>
              <a:rPr lang="en-US"/>
              <a:t>Click to edit Master title style </a:t>
            </a:r>
          </a:p>
        </p:txBody>
      </p:sp>
      <p:sp>
        <p:nvSpPr>
          <p:cNvPr id="72" name="Rectangle 71"/>
          <p:cNvSpPr/>
          <p:nvPr/>
        </p:nvSpPr>
        <p:spPr>
          <a:xfrm rot="5400000">
            <a:off x="10015002" y="356847"/>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189686" y="3189685"/>
            <a:ext cx="6858002" cy="478631"/>
          </a:xfrm>
          <a:prstGeom prst="rect">
            <a:avLst/>
          </a:prstGeom>
        </p:spPr>
      </p:pic>
      <p:sp>
        <p:nvSpPr>
          <p:cNvPr id="16" name="TextBox 15"/>
          <p:cNvSpPr txBox="1"/>
          <p:nvPr/>
        </p:nvSpPr>
        <p:spPr>
          <a:xfrm rot="5400000">
            <a:off x="-1081166" y="4802912"/>
            <a:ext cx="2844800" cy="246221"/>
          </a:xfrm>
          <a:prstGeom prst="rect">
            <a:avLst/>
          </a:prstGeom>
          <a:noFill/>
        </p:spPr>
        <p:txBody>
          <a:bodyPr wrap="square" rtlCol="0">
            <a:spAutoFit/>
          </a:bodyPr>
          <a:lstStyle/>
          <a:p>
            <a:pPr algn="r"/>
            <a:r>
              <a:rPr lang="en-IN" sz="1000">
                <a:solidFill>
                  <a:schemeClr val="bg1">
                    <a:lumMod val="50000"/>
                  </a:schemeClr>
                </a:solidFill>
                <a:latin typeface="Segoe UI" panose="020B0502040204020203" pitchFamily="34" charset="0"/>
                <a:cs typeface="Segoe UI" panose="020B0502040204020203" pitchFamily="34" charset="0"/>
              </a:rPr>
              <a:t>Confidential – www.happiestminds.com</a:t>
            </a:r>
            <a:endParaRPr lang="en-US" sz="1000">
              <a:solidFill>
                <a:schemeClr val="bg1">
                  <a:lumMod val="50000"/>
                </a:schemeClr>
              </a:solidFill>
              <a:latin typeface="Segoe UI" panose="020B0502040204020203" pitchFamily="34" charset="0"/>
              <a:cs typeface="Segoe UI" panose="020B0502040204020203" pitchFamily="34" charset="0"/>
            </a:endParaRPr>
          </a:p>
        </p:txBody>
      </p:sp>
      <p:sp>
        <p:nvSpPr>
          <p:cNvPr id="74" name="Content Placeholder 2"/>
          <p:cNvSpPr>
            <a:spLocks noGrp="1"/>
          </p:cNvSpPr>
          <p:nvPr>
            <p:ph idx="10"/>
          </p:nvPr>
        </p:nvSpPr>
        <p:spPr>
          <a:xfrm rot="5400000">
            <a:off x="2612619" y="-1565024"/>
            <a:ext cx="5890325" cy="9750628"/>
          </a:xfrm>
        </p:spPr>
        <p:txBody>
          <a:bodyPr>
            <a:normAutofit/>
          </a:bodyPr>
          <a:lstStyle>
            <a:lvl1pPr>
              <a:defRPr sz="2400">
                <a:solidFill>
                  <a:schemeClr val="tx1">
                    <a:lumMod val="90000"/>
                    <a:lumOff val="10000"/>
                  </a:schemeClr>
                </a:solidFill>
              </a:defRPr>
            </a:lvl1pPr>
            <a:lvl2pPr>
              <a:defRPr sz="2000">
                <a:solidFill>
                  <a:schemeClr val="tx1">
                    <a:lumMod val="90000"/>
                    <a:lumOff val="10000"/>
                  </a:schemeClr>
                </a:solidFill>
              </a:defRPr>
            </a:lvl2pPr>
            <a:lvl3pPr>
              <a:defRPr sz="1800">
                <a:solidFill>
                  <a:schemeClr val="tx1">
                    <a:lumMod val="90000"/>
                    <a:lumOff val="10000"/>
                  </a:schemeClr>
                </a:solidFill>
              </a:defRPr>
            </a:lvl3pPr>
            <a:lvl4pPr>
              <a:defRPr sz="1600">
                <a:solidFill>
                  <a:schemeClr val="tx1">
                    <a:lumMod val="90000"/>
                    <a:lumOff val="10000"/>
                  </a:schemeClr>
                </a:solidFill>
              </a:defRPr>
            </a:lvl4pPr>
            <a:lvl5pPr>
              <a:defRPr sz="1600">
                <a:solidFill>
                  <a:schemeClr val="tx1">
                    <a:lumMod val="90000"/>
                    <a:lumOff val="1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1"/>
          </p:nvPr>
        </p:nvSpPr>
        <p:spPr>
          <a:xfrm rot="5400000">
            <a:off x="-1023740" y="2274674"/>
            <a:ext cx="2743200" cy="365125"/>
          </a:xfrm>
        </p:spPr>
        <p:txBody>
          <a:bodyPr/>
          <a:lstStyle/>
          <a:p>
            <a:fld id="{2ADF02F0-7A45-4BFB-A264-947079AA91A4}" type="slidenum">
              <a:rPr lang="en-US" smtClean="0"/>
              <a:t>‹#›</a:t>
            </a:fld>
            <a:endParaRPr lang="en-US"/>
          </a:p>
        </p:txBody>
      </p:sp>
      <p:grpSp>
        <p:nvGrpSpPr>
          <p:cNvPr id="73" name="Group 4"/>
          <p:cNvGrpSpPr>
            <a:grpSpLocks noChangeAspect="1"/>
          </p:cNvGrpSpPr>
          <p:nvPr/>
        </p:nvGrpSpPr>
        <p:grpSpPr bwMode="auto">
          <a:xfrm rot="5400000">
            <a:off x="10898149" y="5339075"/>
            <a:ext cx="1367170" cy="458530"/>
            <a:chOff x="-1682" y="309"/>
            <a:chExt cx="11044" cy="3704"/>
          </a:xfrm>
        </p:grpSpPr>
        <p:sp>
          <p:nvSpPr>
            <p:cNvPr id="75" name="Freeform 5"/>
            <p:cNvSpPr>
              <a:spLocks noEditPoints="1"/>
            </p:cNvSpPr>
            <p:nvPr/>
          </p:nvSpPr>
          <p:spPr bwMode="auto">
            <a:xfrm>
              <a:off x="2152" y="3360"/>
              <a:ext cx="7210" cy="653"/>
            </a:xfrm>
            <a:custGeom>
              <a:avLst/>
              <a:gdLst>
                <a:gd name="T0" fmla="*/ 80 w 3050"/>
                <a:gd name="T1" fmla="*/ 217 h 276"/>
                <a:gd name="T2" fmla="*/ 0 w 3050"/>
                <a:gd name="T3" fmla="*/ 24 h 276"/>
                <a:gd name="T4" fmla="*/ 190 w 3050"/>
                <a:gd name="T5" fmla="*/ 8 h 276"/>
                <a:gd name="T6" fmla="*/ 190 w 3050"/>
                <a:gd name="T7" fmla="*/ 112 h 276"/>
                <a:gd name="T8" fmla="*/ 277 w 3050"/>
                <a:gd name="T9" fmla="*/ 217 h 276"/>
                <a:gd name="T10" fmla="*/ 319 w 3050"/>
                <a:gd name="T11" fmla="*/ 145 h 276"/>
                <a:gd name="T12" fmla="*/ 385 w 3050"/>
                <a:gd name="T13" fmla="*/ 201 h 276"/>
                <a:gd name="T14" fmla="*/ 380 w 3050"/>
                <a:gd name="T15" fmla="*/ 66 h 276"/>
                <a:gd name="T16" fmla="*/ 416 w 3050"/>
                <a:gd name="T17" fmla="*/ 132 h 276"/>
                <a:gd name="T18" fmla="*/ 598 w 3050"/>
                <a:gd name="T19" fmla="*/ 24 h 276"/>
                <a:gd name="T20" fmla="*/ 578 w 3050"/>
                <a:gd name="T21" fmla="*/ 130 h 276"/>
                <a:gd name="T22" fmla="*/ 694 w 3050"/>
                <a:gd name="T23" fmla="*/ 49 h 276"/>
                <a:gd name="T24" fmla="*/ 714 w 3050"/>
                <a:gd name="T25" fmla="*/ 24 h 276"/>
                <a:gd name="T26" fmla="*/ 803 w 3050"/>
                <a:gd name="T27" fmla="*/ 70 h 276"/>
                <a:gd name="T28" fmla="*/ 775 w 3050"/>
                <a:gd name="T29" fmla="*/ 17 h 276"/>
                <a:gd name="T30" fmla="*/ 926 w 3050"/>
                <a:gd name="T31" fmla="*/ 66 h 276"/>
                <a:gd name="T32" fmla="*/ 858 w 3050"/>
                <a:gd name="T33" fmla="*/ 217 h 276"/>
                <a:gd name="T34" fmla="*/ 945 w 3050"/>
                <a:gd name="T35" fmla="*/ 115 h 276"/>
                <a:gd name="T36" fmla="*/ 926 w 3050"/>
                <a:gd name="T37" fmla="*/ 66 h 276"/>
                <a:gd name="T38" fmla="*/ 1068 w 3050"/>
                <a:gd name="T39" fmla="*/ 220 h 276"/>
                <a:gd name="T40" fmla="*/ 1133 w 3050"/>
                <a:gd name="T41" fmla="*/ 10 h 276"/>
                <a:gd name="T42" fmla="*/ 1072 w 3050"/>
                <a:gd name="T43" fmla="*/ 202 h 276"/>
                <a:gd name="T44" fmla="*/ 1110 w 3050"/>
                <a:gd name="T45" fmla="*/ 178 h 276"/>
                <a:gd name="T46" fmla="*/ 1170 w 3050"/>
                <a:gd name="T47" fmla="*/ 88 h 276"/>
                <a:gd name="T48" fmla="*/ 1220 w 3050"/>
                <a:gd name="T49" fmla="*/ 88 h 276"/>
                <a:gd name="T50" fmla="*/ 1220 w 3050"/>
                <a:gd name="T51" fmla="*/ 48 h 276"/>
                <a:gd name="T52" fmla="*/ 1241 w 3050"/>
                <a:gd name="T53" fmla="*/ 8 h 276"/>
                <a:gd name="T54" fmla="*/ 1314 w 3050"/>
                <a:gd name="T55" fmla="*/ 173 h 276"/>
                <a:gd name="T56" fmla="*/ 1332 w 3050"/>
                <a:gd name="T57" fmla="*/ 220 h 276"/>
                <a:gd name="T58" fmla="*/ 1400 w 3050"/>
                <a:gd name="T59" fmla="*/ 70 h 276"/>
                <a:gd name="T60" fmla="*/ 1477 w 3050"/>
                <a:gd name="T61" fmla="*/ 188 h 276"/>
                <a:gd name="T62" fmla="*/ 1483 w 3050"/>
                <a:gd name="T63" fmla="*/ 220 h 276"/>
                <a:gd name="T64" fmla="*/ 1613 w 3050"/>
                <a:gd name="T65" fmla="*/ 217 h 276"/>
                <a:gd name="T66" fmla="*/ 1613 w 3050"/>
                <a:gd name="T67" fmla="*/ 217 h 276"/>
                <a:gd name="T68" fmla="*/ 1749 w 3050"/>
                <a:gd name="T69" fmla="*/ 217 h 276"/>
                <a:gd name="T70" fmla="*/ 1670 w 3050"/>
                <a:gd name="T71" fmla="*/ 24 h 276"/>
                <a:gd name="T72" fmla="*/ 1981 w 3050"/>
                <a:gd name="T73" fmla="*/ 41 h 276"/>
                <a:gd name="T74" fmla="*/ 1900 w 3050"/>
                <a:gd name="T75" fmla="*/ 121 h 276"/>
                <a:gd name="T76" fmla="*/ 1981 w 3050"/>
                <a:gd name="T77" fmla="*/ 200 h 276"/>
                <a:gd name="T78" fmla="*/ 2183 w 3050"/>
                <a:gd name="T79" fmla="*/ 143 h 276"/>
                <a:gd name="T80" fmla="*/ 2119 w 3050"/>
                <a:gd name="T81" fmla="*/ 85 h 276"/>
                <a:gd name="T82" fmla="*/ 2329 w 3050"/>
                <a:gd name="T83" fmla="*/ 94 h 276"/>
                <a:gd name="T84" fmla="*/ 2227 w 3050"/>
                <a:gd name="T85" fmla="*/ 70 h 276"/>
                <a:gd name="T86" fmla="*/ 2287 w 3050"/>
                <a:gd name="T87" fmla="*/ 85 h 276"/>
                <a:gd name="T88" fmla="*/ 2332 w 3050"/>
                <a:gd name="T89" fmla="*/ 112 h 276"/>
                <a:gd name="T90" fmla="*/ 2413 w 3050"/>
                <a:gd name="T91" fmla="*/ 217 h 276"/>
                <a:gd name="T92" fmla="*/ 2489 w 3050"/>
                <a:gd name="T93" fmla="*/ 90 h 276"/>
                <a:gd name="T94" fmla="*/ 2490 w 3050"/>
                <a:gd name="T95" fmla="*/ 273 h 276"/>
                <a:gd name="T96" fmla="*/ 2532 w 3050"/>
                <a:gd name="T97" fmla="*/ 66 h 276"/>
                <a:gd name="T98" fmla="*/ 2527 w 3050"/>
                <a:gd name="T99" fmla="*/ 85 h 276"/>
                <a:gd name="T100" fmla="*/ 2729 w 3050"/>
                <a:gd name="T101" fmla="*/ 115 h 276"/>
                <a:gd name="T102" fmla="*/ 2674 w 3050"/>
                <a:gd name="T103" fmla="*/ 86 h 276"/>
                <a:gd name="T104" fmla="*/ 2618 w 3050"/>
                <a:gd name="T105" fmla="*/ 176 h 276"/>
                <a:gd name="T106" fmla="*/ 2742 w 3050"/>
                <a:gd name="T107" fmla="*/ 204 h 276"/>
                <a:gd name="T108" fmla="*/ 2643 w 3050"/>
                <a:gd name="T109" fmla="*/ 175 h 276"/>
                <a:gd name="T110" fmla="*/ 2852 w 3050"/>
                <a:gd name="T111" fmla="*/ 66 h 276"/>
                <a:gd name="T112" fmla="*/ 2784 w 3050"/>
                <a:gd name="T113" fmla="*/ 217 h 276"/>
                <a:gd name="T114" fmla="*/ 2871 w 3050"/>
                <a:gd name="T115" fmla="*/ 115 h 276"/>
                <a:gd name="T116" fmla="*/ 2852 w 3050"/>
                <a:gd name="T117" fmla="*/ 66 h 276"/>
                <a:gd name="T118" fmla="*/ 2920 w 3050"/>
                <a:gd name="T119" fmla="*/ 70 h 276"/>
                <a:gd name="T120" fmla="*/ 2934 w 3050"/>
                <a:gd name="T121"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50" h="276">
                  <a:moveTo>
                    <a:pt x="0" y="45"/>
                  </a:moveTo>
                  <a:cubicBezTo>
                    <a:pt x="55" y="45"/>
                    <a:pt x="55" y="45"/>
                    <a:pt x="55" y="45"/>
                  </a:cubicBezTo>
                  <a:cubicBezTo>
                    <a:pt x="55" y="217"/>
                    <a:pt x="55" y="217"/>
                    <a:pt x="55" y="217"/>
                  </a:cubicBezTo>
                  <a:cubicBezTo>
                    <a:pt x="80" y="217"/>
                    <a:pt x="80" y="217"/>
                    <a:pt x="80" y="217"/>
                  </a:cubicBezTo>
                  <a:cubicBezTo>
                    <a:pt x="80" y="45"/>
                    <a:pt x="80" y="45"/>
                    <a:pt x="80" y="45"/>
                  </a:cubicBezTo>
                  <a:cubicBezTo>
                    <a:pt x="134" y="45"/>
                    <a:pt x="134" y="45"/>
                    <a:pt x="134" y="45"/>
                  </a:cubicBezTo>
                  <a:cubicBezTo>
                    <a:pt x="136" y="24"/>
                    <a:pt x="136" y="24"/>
                    <a:pt x="136" y="24"/>
                  </a:cubicBezTo>
                  <a:cubicBezTo>
                    <a:pt x="0" y="24"/>
                    <a:pt x="0" y="24"/>
                    <a:pt x="0" y="24"/>
                  </a:cubicBezTo>
                  <a:lnTo>
                    <a:pt x="0" y="45"/>
                  </a:lnTo>
                  <a:close/>
                  <a:moveTo>
                    <a:pt x="235" y="66"/>
                  </a:moveTo>
                  <a:cubicBezTo>
                    <a:pt x="216" y="66"/>
                    <a:pt x="201" y="76"/>
                    <a:pt x="190" y="91"/>
                  </a:cubicBezTo>
                  <a:cubicBezTo>
                    <a:pt x="190" y="8"/>
                    <a:pt x="190" y="8"/>
                    <a:pt x="190" y="8"/>
                  </a:cubicBezTo>
                  <a:cubicBezTo>
                    <a:pt x="167" y="11"/>
                    <a:pt x="167" y="11"/>
                    <a:pt x="167" y="11"/>
                  </a:cubicBezTo>
                  <a:cubicBezTo>
                    <a:pt x="167" y="217"/>
                    <a:pt x="167" y="217"/>
                    <a:pt x="167" y="217"/>
                  </a:cubicBezTo>
                  <a:cubicBezTo>
                    <a:pt x="190" y="217"/>
                    <a:pt x="190" y="217"/>
                    <a:pt x="190" y="217"/>
                  </a:cubicBezTo>
                  <a:cubicBezTo>
                    <a:pt x="190" y="112"/>
                    <a:pt x="190" y="112"/>
                    <a:pt x="190" y="112"/>
                  </a:cubicBezTo>
                  <a:cubicBezTo>
                    <a:pt x="200" y="96"/>
                    <a:pt x="212" y="85"/>
                    <a:pt x="229" y="85"/>
                  </a:cubicBezTo>
                  <a:cubicBezTo>
                    <a:pt x="244" y="85"/>
                    <a:pt x="254" y="92"/>
                    <a:pt x="254" y="115"/>
                  </a:cubicBezTo>
                  <a:cubicBezTo>
                    <a:pt x="254" y="217"/>
                    <a:pt x="254" y="217"/>
                    <a:pt x="254" y="217"/>
                  </a:cubicBezTo>
                  <a:cubicBezTo>
                    <a:pt x="277" y="217"/>
                    <a:pt x="277" y="217"/>
                    <a:pt x="277" y="217"/>
                  </a:cubicBezTo>
                  <a:cubicBezTo>
                    <a:pt x="277" y="111"/>
                    <a:pt x="277" y="111"/>
                    <a:pt x="277" y="111"/>
                  </a:cubicBezTo>
                  <a:cubicBezTo>
                    <a:pt x="277" y="84"/>
                    <a:pt x="261" y="66"/>
                    <a:pt x="235" y="66"/>
                  </a:cubicBezTo>
                  <a:close/>
                  <a:moveTo>
                    <a:pt x="380" y="66"/>
                  </a:moveTo>
                  <a:cubicBezTo>
                    <a:pt x="342" y="66"/>
                    <a:pt x="319" y="99"/>
                    <a:pt x="319" y="145"/>
                  </a:cubicBezTo>
                  <a:cubicBezTo>
                    <a:pt x="319" y="191"/>
                    <a:pt x="343" y="220"/>
                    <a:pt x="384" y="220"/>
                  </a:cubicBezTo>
                  <a:cubicBezTo>
                    <a:pt x="404" y="220"/>
                    <a:pt x="420" y="213"/>
                    <a:pt x="434" y="202"/>
                  </a:cubicBezTo>
                  <a:cubicBezTo>
                    <a:pt x="424" y="188"/>
                    <a:pt x="424" y="188"/>
                    <a:pt x="424" y="188"/>
                  </a:cubicBezTo>
                  <a:cubicBezTo>
                    <a:pt x="411" y="197"/>
                    <a:pt x="400" y="201"/>
                    <a:pt x="385" y="201"/>
                  </a:cubicBezTo>
                  <a:cubicBezTo>
                    <a:pt x="363" y="201"/>
                    <a:pt x="346" y="187"/>
                    <a:pt x="344" y="151"/>
                  </a:cubicBezTo>
                  <a:cubicBezTo>
                    <a:pt x="439" y="151"/>
                    <a:pt x="439" y="151"/>
                    <a:pt x="439" y="151"/>
                  </a:cubicBezTo>
                  <a:cubicBezTo>
                    <a:pt x="439" y="148"/>
                    <a:pt x="440" y="144"/>
                    <a:pt x="440" y="139"/>
                  </a:cubicBezTo>
                  <a:cubicBezTo>
                    <a:pt x="440" y="94"/>
                    <a:pt x="419" y="66"/>
                    <a:pt x="380" y="66"/>
                  </a:cubicBezTo>
                  <a:close/>
                  <a:moveTo>
                    <a:pt x="416" y="134"/>
                  </a:moveTo>
                  <a:cubicBezTo>
                    <a:pt x="344" y="134"/>
                    <a:pt x="344" y="134"/>
                    <a:pt x="344" y="134"/>
                  </a:cubicBezTo>
                  <a:cubicBezTo>
                    <a:pt x="346" y="100"/>
                    <a:pt x="360" y="85"/>
                    <a:pt x="380" y="85"/>
                  </a:cubicBezTo>
                  <a:cubicBezTo>
                    <a:pt x="405" y="85"/>
                    <a:pt x="416" y="102"/>
                    <a:pt x="416" y="132"/>
                  </a:cubicBezTo>
                  <a:lnTo>
                    <a:pt x="416" y="134"/>
                  </a:lnTo>
                  <a:close/>
                  <a:moveTo>
                    <a:pt x="681" y="24"/>
                  </a:moveTo>
                  <a:cubicBezTo>
                    <a:pt x="640" y="167"/>
                    <a:pt x="640" y="167"/>
                    <a:pt x="640" y="167"/>
                  </a:cubicBezTo>
                  <a:cubicBezTo>
                    <a:pt x="598" y="24"/>
                    <a:pt x="598" y="24"/>
                    <a:pt x="598" y="24"/>
                  </a:cubicBezTo>
                  <a:cubicBezTo>
                    <a:pt x="565" y="24"/>
                    <a:pt x="565" y="24"/>
                    <a:pt x="565" y="24"/>
                  </a:cubicBezTo>
                  <a:cubicBezTo>
                    <a:pt x="549" y="217"/>
                    <a:pt x="549" y="217"/>
                    <a:pt x="549" y="217"/>
                  </a:cubicBezTo>
                  <a:cubicBezTo>
                    <a:pt x="572" y="217"/>
                    <a:pt x="572" y="217"/>
                    <a:pt x="572" y="217"/>
                  </a:cubicBezTo>
                  <a:cubicBezTo>
                    <a:pt x="578" y="130"/>
                    <a:pt x="578" y="130"/>
                    <a:pt x="578" y="130"/>
                  </a:cubicBezTo>
                  <a:cubicBezTo>
                    <a:pt x="581" y="102"/>
                    <a:pt x="583" y="71"/>
                    <a:pt x="583" y="49"/>
                  </a:cubicBezTo>
                  <a:cubicBezTo>
                    <a:pt x="628" y="195"/>
                    <a:pt x="628" y="195"/>
                    <a:pt x="628" y="195"/>
                  </a:cubicBezTo>
                  <a:cubicBezTo>
                    <a:pt x="651" y="195"/>
                    <a:pt x="651" y="195"/>
                    <a:pt x="651" y="195"/>
                  </a:cubicBezTo>
                  <a:cubicBezTo>
                    <a:pt x="694" y="49"/>
                    <a:pt x="694" y="49"/>
                    <a:pt x="694" y="49"/>
                  </a:cubicBezTo>
                  <a:cubicBezTo>
                    <a:pt x="695" y="65"/>
                    <a:pt x="697" y="98"/>
                    <a:pt x="700" y="129"/>
                  </a:cubicBezTo>
                  <a:cubicBezTo>
                    <a:pt x="707" y="217"/>
                    <a:pt x="707" y="217"/>
                    <a:pt x="707" y="217"/>
                  </a:cubicBezTo>
                  <a:cubicBezTo>
                    <a:pt x="730" y="217"/>
                    <a:pt x="730" y="217"/>
                    <a:pt x="730" y="217"/>
                  </a:cubicBezTo>
                  <a:cubicBezTo>
                    <a:pt x="714" y="24"/>
                    <a:pt x="714" y="24"/>
                    <a:pt x="714" y="24"/>
                  </a:cubicBezTo>
                  <a:lnTo>
                    <a:pt x="681" y="24"/>
                  </a:lnTo>
                  <a:close/>
                  <a:moveTo>
                    <a:pt x="780" y="217"/>
                  </a:moveTo>
                  <a:cubicBezTo>
                    <a:pt x="803" y="217"/>
                    <a:pt x="803" y="217"/>
                    <a:pt x="803" y="217"/>
                  </a:cubicBezTo>
                  <a:cubicBezTo>
                    <a:pt x="803" y="70"/>
                    <a:pt x="803" y="70"/>
                    <a:pt x="803" y="70"/>
                  </a:cubicBezTo>
                  <a:cubicBezTo>
                    <a:pt x="780" y="70"/>
                    <a:pt x="780" y="70"/>
                    <a:pt x="780" y="70"/>
                  </a:cubicBezTo>
                  <a:lnTo>
                    <a:pt x="780" y="217"/>
                  </a:lnTo>
                  <a:close/>
                  <a:moveTo>
                    <a:pt x="791" y="0"/>
                  </a:moveTo>
                  <a:cubicBezTo>
                    <a:pt x="782" y="0"/>
                    <a:pt x="775" y="7"/>
                    <a:pt x="775" y="17"/>
                  </a:cubicBezTo>
                  <a:cubicBezTo>
                    <a:pt x="775" y="26"/>
                    <a:pt x="782" y="33"/>
                    <a:pt x="791" y="33"/>
                  </a:cubicBezTo>
                  <a:cubicBezTo>
                    <a:pt x="801" y="33"/>
                    <a:pt x="808" y="26"/>
                    <a:pt x="808" y="17"/>
                  </a:cubicBezTo>
                  <a:cubicBezTo>
                    <a:pt x="808" y="7"/>
                    <a:pt x="801" y="0"/>
                    <a:pt x="791" y="0"/>
                  </a:cubicBezTo>
                  <a:close/>
                  <a:moveTo>
                    <a:pt x="926" y="66"/>
                  </a:moveTo>
                  <a:cubicBezTo>
                    <a:pt x="906" y="66"/>
                    <a:pt x="891" y="77"/>
                    <a:pt x="880" y="92"/>
                  </a:cubicBezTo>
                  <a:cubicBezTo>
                    <a:pt x="878" y="70"/>
                    <a:pt x="878" y="70"/>
                    <a:pt x="878" y="70"/>
                  </a:cubicBezTo>
                  <a:cubicBezTo>
                    <a:pt x="858" y="70"/>
                    <a:pt x="858" y="70"/>
                    <a:pt x="858" y="70"/>
                  </a:cubicBezTo>
                  <a:cubicBezTo>
                    <a:pt x="858" y="217"/>
                    <a:pt x="858" y="217"/>
                    <a:pt x="858" y="217"/>
                  </a:cubicBezTo>
                  <a:cubicBezTo>
                    <a:pt x="881" y="217"/>
                    <a:pt x="881" y="217"/>
                    <a:pt x="881" y="217"/>
                  </a:cubicBezTo>
                  <a:cubicBezTo>
                    <a:pt x="881" y="112"/>
                    <a:pt x="881" y="112"/>
                    <a:pt x="881" y="112"/>
                  </a:cubicBezTo>
                  <a:cubicBezTo>
                    <a:pt x="892" y="96"/>
                    <a:pt x="903" y="85"/>
                    <a:pt x="921" y="85"/>
                  </a:cubicBezTo>
                  <a:cubicBezTo>
                    <a:pt x="936" y="85"/>
                    <a:pt x="945" y="92"/>
                    <a:pt x="945" y="115"/>
                  </a:cubicBezTo>
                  <a:cubicBezTo>
                    <a:pt x="945" y="217"/>
                    <a:pt x="945" y="217"/>
                    <a:pt x="945" y="217"/>
                  </a:cubicBezTo>
                  <a:cubicBezTo>
                    <a:pt x="969" y="217"/>
                    <a:pt x="969" y="217"/>
                    <a:pt x="969" y="217"/>
                  </a:cubicBezTo>
                  <a:cubicBezTo>
                    <a:pt x="969" y="111"/>
                    <a:pt x="969" y="111"/>
                    <a:pt x="969" y="111"/>
                  </a:cubicBezTo>
                  <a:cubicBezTo>
                    <a:pt x="969" y="83"/>
                    <a:pt x="953" y="66"/>
                    <a:pt x="926" y="66"/>
                  </a:cubicBezTo>
                  <a:close/>
                  <a:moveTo>
                    <a:pt x="1110" y="85"/>
                  </a:moveTo>
                  <a:cubicBezTo>
                    <a:pt x="1101" y="75"/>
                    <a:pt x="1088" y="66"/>
                    <a:pt x="1070" y="66"/>
                  </a:cubicBezTo>
                  <a:cubicBezTo>
                    <a:pt x="1034" y="66"/>
                    <a:pt x="1012" y="99"/>
                    <a:pt x="1012" y="144"/>
                  </a:cubicBezTo>
                  <a:cubicBezTo>
                    <a:pt x="1012" y="190"/>
                    <a:pt x="1032" y="220"/>
                    <a:pt x="1068" y="220"/>
                  </a:cubicBezTo>
                  <a:cubicBezTo>
                    <a:pt x="1086" y="220"/>
                    <a:pt x="1101" y="211"/>
                    <a:pt x="1110" y="196"/>
                  </a:cubicBezTo>
                  <a:cubicBezTo>
                    <a:pt x="1113" y="217"/>
                    <a:pt x="1113" y="217"/>
                    <a:pt x="1113" y="217"/>
                  </a:cubicBezTo>
                  <a:cubicBezTo>
                    <a:pt x="1133" y="217"/>
                    <a:pt x="1133" y="217"/>
                    <a:pt x="1133" y="217"/>
                  </a:cubicBezTo>
                  <a:cubicBezTo>
                    <a:pt x="1133" y="10"/>
                    <a:pt x="1133" y="10"/>
                    <a:pt x="1133" y="10"/>
                  </a:cubicBezTo>
                  <a:cubicBezTo>
                    <a:pt x="1110" y="8"/>
                    <a:pt x="1110" y="8"/>
                    <a:pt x="1110" y="8"/>
                  </a:cubicBezTo>
                  <a:lnTo>
                    <a:pt x="1110" y="85"/>
                  </a:lnTo>
                  <a:close/>
                  <a:moveTo>
                    <a:pt x="1110" y="178"/>
                  </a:moveTo>
                  <a:cubicBezTo>
                    <a:pt x="1100" y="193"/>
                    <a:pt x="1090" y="202"/>
                    <a:pt x="1072" y="202"/>
                  </a:cubicBezTo>
                  <a:cubicBezTo>
                    <a:pt x="1050" y="202"/>
                    <a:pt x="1037" y="183"/>
                    <a:pt x="1037" y="144"/>
                  </a:cubicBezTo>
                  <a:cubicBezTo>
                    <a:pt x="1037" y="104"/>
                    <a:pt x="1052" y="85"/>
                    <a:pt x="1075" y="85"/>
                  </a:cubicBezTo>
                  <a:cubicBezTo>
                    <a:pt x="1090" y="85"/>
                    <a:pt x="1101" y="93"/>
                    <a:pt x="1110" y="105"/>
                  </a:cubicBezTo>
                  <a:lnTo>
                    <a:pt x="1110" y="178"/>
                  </a:lnTo>
                  <a:close/>
                  <a:moveTo>
                    <a:pt x="1196" y="49"/>
                  </a:moveTo>
                  <a:cubicBezTo>
                    <a:pt x="1196" y="70"/>
                    <a:pt x="1196" y="70"/>
                    <a:pt x="1196" y="70"/>
                  </a:cubicBezTo>
                  <a:cubicBezTo>
                    <a:pt x="1170" y="70"/>
                    <a:pt x="1170" y="70"/>
                    <a:pt x="1170" y="70"/>
                  </a:cubicBezTo>
                  <a:cubicBezTo>
                    <a:pt x="1170" y="88"/>
                    <a:pt x="1170" y="88"/>
                    <a:pt x="1170" y="88"/>
                  </a:cubicBezTo>
                  <a:cubicBezTo>
                    <a:pt x="1196" y="88"/>
                    <a:pt x="1196" y="88"/>
                    <a:pt x="1196" y="88"/>
                  </a:cubicBezTo>
                  <a:cubicBezTo>
                    <a:pt x="1196" y="217"/>
                    <a:pt x="1196" y="217"/>
                    <a:pt x="1196" y="217"/>
                  </a:cubicBezTo>
                  <a:cubicBezTo>
                    <a:pt x="1220" y="217"/>
                    <a:pt x="1220" y="217"/>
                    <a:pt x="1220" y="217"/>
                  </a:cubicBezTo>
                  <a:cubicBezTo>
                    <a:pt x="1220" y="88"/>
                    <a:pt x="1220" y="88"/>
                    <a:pt x="1220" y="88"/>
                  </a:cubicBezTo>
                  <a:cubicBezTo>
                    <a:pt x="1253" y="88"/>
                    <a:pt x="1253" y="88"/>
                    <a:pt x="1253" y="88"/>
                  </a:cubicBezTo>
                  <a:cubicBezTo>
                    <a:pt x="1256" y="70"/>
                    <a:pt x="1256" y="70"/>
                    <a:pt x="1256" y="70"/>
                  </a:cubicBezTo>
                  <a:cubicBezTo>
                    <a:pt x="1220" y="70"/>
                    <a:pt x="1220" y="70"/>
                    <a:pt x="1220" y="70"/>
                  </a:cubicBezTo>
                  <a:cubicBezTo>
                    <a:pt x="1220" y="48"/>
                    <a:pt x="1220" y="48"/>
                    <a:pt x="1220" y="48"/>
                  </a:cubicBezTo>
                  <a:cubicBezTo>
                    <a:pt x="1220" y="34"/>
                    <a:pt x="1226" y="27"/>
                    <a:pt x="1242" y="27"/>
                  </a:cubicBezTo>
                  <a:cubicBezTo>
                    <a:pt x="1250" y="27"/>
                    <a:pt x="1259" y="28"/>
                    <a:pt x="1268" y="32"/>
                  </a:cubicBezTo>
                  <a:cubicBezTo>
                    <a:pt x="1276" y="15"/>
                    <a:pt x="1276" y="15"/>
                    <a:pt x="1276" y="15"/>
                  </a:cubicBezTo>
                  <a:cubicBezTo>
                    <a:pt x="1264" y="10"/>
                    <a:pt x="1254" y="8"/>
                    <a:pt x="1241" y="8"/>
                  </a:cubicBezTo>
                  <a:cubicBezTo>
                    <a:pt x="1212" y="8"/>
                    <a:pt x="1196" y="24"/>
                    <a:pt x="1196" y="49"/>
                  </a:cubicBezTo>
                  <a:close/>
                  <a:moveTo>
                    <a:pt x="1377" y="175"/>
                  </a:moveTo>
                  <a:cubicBezTo>
                    <a:pt x="1368" y="191"/>
                    <a:pt x="1355" y="202"/>
                    <a:pt x="1338" y="202"/>
                  </a:cubicBezTo>
                  <a:cubicBezTo>
                    <a:pt x="1322" y="202"/>
                    <a:pt x="1314" y="194"/>
                    <a:pt x="1314" y="173"/>
                  </a:cubicBezTo>
                  <a:cubicBezTo>
                    <a:pt x="1314" y="70"/>
                    <a:pt x="1314" y="70"/>
                    <a:pt x="1314" y="70"/>
                  </a:cubicBezTo>
                  <a:cubicBezTo>
                    <a:pt x="1291" y="70"/>
                    <a:pt x="1291" y="70"/>
                    <a:pt x="1291" y="70"/>
                  </a:cubicBezTo>
                  <a:cubicBezTo>
                    <a:pt x="1291" y="175"/>
                    <a:pt x="1291" y="175"/>
                    <a:pt x="1291" y="175"/>
                  </a:cubicBezTo>
                  <a:cubicBezTo>
                    <a:pt x="1291" y="204"/>
                    <a:pt x="1306" y="220"/>
                    <a:pt x="1332" y="220"/>
                  </a:cubicBezTo>
                  <a:cubicBezTo>
                    <a:pt x="1353" y="220"/>
                    <a:pt x="1367" y="211"/>
                    <a:pt x="1378" y="193"/>
                  </a:cubicBezTo>
                  <a:cubicBezTo>
                    <a:pt x="1380" y="217"/>
                    <a:pt x="1380" y="217"/>
                    <a:pt x="1380" y="217"/>
                  </a:cubicBezTo>
                  <a:cubicBezTo>
                    <a:pt x="1400" y="217"/>
                    <a:pt x="1400" y="217"/>
                    <a:pt x="1400" y="217"/>
                  </a:cubicBezTo>
                  <a:cubicBezTo>
                    <a:pt x="1400" y="70"/>
                    <a:pt x="1400" y="70"/>
                    <a:pt x="1400" y="70"/>
                  </a:cubicBezTo>
                  <a:cubicBezTo>
                    <a:pt x="1377" y="70"/>
                    <a:pt x="1377" y="70"/>
                    <a:pt x="1377" y="70"/>
                  </a:cubicBezTo>
                  <a:lnTo>
                    <a:pt x="1377" y="175"/>
                  </a:lnTo>
                  <a:close/>
                  <a:moveTo>
                    <a:pt x="1487" y="201"/>
                  </a:moveTo>
                  <a:cubicBezTo>
                    <a:pt x="1480" y="201"/>
                    <a:pt x="1477" y="197"/>
                    <a:pt x="1477" y="188"/>
                  </a:cubicBezTo>
                  <a:cubicBezTo>
                    <a:pt x="1477" y="8"/>
                    <a:pt x="1477" y="8"/>
                    <a:pt x="1477" y="8"/>
                  </a:cubicBezTo>
                  <a:cubicBezTo>
                    <a:pt x="1453" y="10"/>
                    <a:pt x="1453" y="10"/>
                    <a:pt x="1453" y="10"/>
                  </a:cubicBezTo>
                  <a:cubicBezTo>
                    <a:pt x="1453" y="189"/>
                    <a:pt x="1453" y="189"/>
                    <a:pt x="1453" y="189"/>
                  </a:cubicBezTo>
                  <a:cubicBezTo>
                    <a:pt x="1453" y="209"/>
                    <a:pt x="1465" y="220"/>
                    <a:pt x="1483" y="220"/>
                  </a:cubicBezTo>
                  <a:cubicBezTo>
                    <a:pt x="1490" y="220"/>
                    <a:pt x="1497" y="218"/>
                    <a:pt x="1502" y="216"/>
                  </a:cubicBezTo>
                  <a:cubicBezTo>
                    <a:pt x="1496" y="199"/>
                    <a:pt x="1496" y="199"/>
                    <a:pt x="1496" y="199"/>
                  </a:cubicBezTo>
                  <a:cubicBezTo>
                    <a:pt x="1493" y="200"/>
                    <a:pt x="1490" y="201"/>
                    <a:pt x="1487" y="201"/>
                  </a:cubicBezTo>
                  <a:close/>
                  <a:moveTo>
                    <a:pt x="1613" y="217"/>
                  </a:moveTo>
                  <a:cubicBezTo>
                    <a:pt x="1637" y="217"/>
                    <a:pt x="1637" y="217"/>
                    <a:pt x="1637" y="217"/>
                  </a:cubicBezTo>
                  <a:cubicBezTo>
                    <a:pt x="1637" y="24"/>
                    <a:pt x="1637" y="24"/>
                    <a:pt x="1637" y="24"/>
                  </a:cubicBezTo>
                  <a:cubicBezTo>
                    <a:pt x="1613" y="24"/>
                    <a:pt x="1613" y="24"/>
                    <a:pt x="1613" y="24"/>
                  </a:cubicBezTo>
                  <a:lnTo>
                    <a:pt x="1613" y="217"/>
                  </a:lnTo>
                  <a:close/>
                  <a:moveTo>
                    <a:pt x="1670" y="45"/>
                  </a:moveTo>
                  <a:cubicBezTo>
                    <a:pt x="1725" y="45"/>
                    <a:pt x="1725" y="45"/>
                    <a:pt x="1725" y="45"/>
                  </a:cubicBezTo>
                  <a:cubicBezTo>
                    <a:pt x="1725" y="217"/>
                    <a:pt x="1725" y="217"/>
                    <a:pt x="1725" y="217"/>
                  </a:cubicBezTo>
                  <a:cubicBezTo>
                    <a:pt x="1749" y="217"/>
                    <a:pt x="1749" y="217"/>
                    <a:pt x="1749" y="217"/>
                  </a:cubicBezTo>
                  <a:cubicBezTo>
                    <a:pt x="1749" y="45"/>
                    <a:pt x="1749" y="45"/>
                    <a:pt x="1749" y="45"/>
                  </a:cubicBezTo>
                  <a:cubicBezTo>
                    <a:pt x="1803" y="45"/>
                    <a:pt x="1803" y="45"/>
                    <a:pt x="1803" y="45"/>
                  </a:cubicBezTo>
                  <a:cubicBezTo>
                    <a:pt x="1806" y="24"/>
                    <a:pt x="1806" y="24"/>
                    <a:pt x="1806" y="24"/>
                  </a:cubicBezTo>
                  <a:cubicBezTo>
                    <a:pt x="1670" y="24"/>
                    <a:pt x="1670" y="24"/>
                    <a:pt x="1670" y="24"/>
                  </a:cubicBezTo>
                  <a:lnTo>
                    <a:pt x="1670" y="45"/>
                  </a:lnTo>
                  <a:close/>
                  <a:moveTo>
                    <a:pt x="1981" y="200"/>
                  </a:moveTo>
                  <a:cubicBezTo>
                    <a:pt x="1950" y="200"/>
                    <a:pt x="1926" y="177"/>
                    <a:pt x="1926" y="121"/>
                  </a:cubicBezTo>
                  <a:cubicBezTo>
                    <a:pt x="1926" y="62"/>
                    <a:pt x="1951" y="41"/>
                    <a:pt x="1981" y="41"/>
                  </a:cubicBezTo>
                  <a:cubicBezTo>
                    <a:pt x="1995" y="41"/>
                    <a:pt x="2006" y="46"/>
                    <a:pt x="2019" y="55"/>
                  </a:cubicBezTo>
                  <a:cubicBezTo>
                    <a:pt x="2032" y="40"/>
                    <a:pt x="2032" y="40"/>
                    <a:pt x="2032" y="40"/>
                  </a:cubicBezTo>
                  <a:cubicBezTo>
                    <a:pt x="2017" y="28"/>
                    <a:pt x="2003" y="21"/>
                    <a:pt x="1980" y="21"/>
                  </a:cubicBezTo>
                  <a:cubicBezTo>
                    <a:pt x="1936" y="21"/>
                    <a:pt x="1900" y="55"/>
                    <a:pt x="1900" y="121"/>
                  </a:cubicBezTo>
                  <a:cubicBezTo>
                    <a:pt x="1900" y="185"/>
                    <a:pt x="1934" y="220"/>
                    <a:pt x="1980" y="220"/>
                  </a:cubicBezTo>
                  <a:cubicBezTo>
                    <a:pt x="2005" y="220"/>
                    <a:pt x="2023" y="210"/>
                    <a:pt x="2034" y="199"/>
                  </a:cubicBezTo>
                  <a:cubicBezTo>
                    <a:pt x="2022" y="183"/>
                    <a:pt x="2022" y="183"/>
                    <a:pt x="2022" y="183"/>
                  </a:cubicBezTo>
                  <a:cubicBezTo>
                    <a:pt x="2011" y="192"/>
                    <a:pt x="1999" y="200"/>
                    <a:pt x="1981" y="200"/>
                  </a:cubicBezTo>
                  <a:close/>
                  <a:moveTo>
                    <a:pt x="2119" y="66"/>
                  </a:moveTo>
                  <a:cubicBezTo>
                    <a:pt x="2077" y="66"/>
                    <a:pt x="2054" y="97"/>
                    <a:pt x="2054" y="144"/>
                  </a:cubicBezTo>
                  <a:cubicBezTo>
                    <a:pt x="2054" y="190"/>
                    <a:pt x="2077" y="220"/>
                    <a:pt x="2118" y="220"/>
                  </a:cubicBezTo>
                  <a:cubicBezTo>
                    <a:pt x="2159" y="220"/>
                    <a:pt x="2183" y="189"/>
                    <a:pt x="2183" y="143"/>
                  </a:cubicBezTo>
                  <a:cubicBezTo>
                    <a:pt x="2183" y="96"/>
                    <a:pt x="2160" y="66"/>
                    <a:pt x="2119" y="66"/>
                  </a:cubicBezTo>
                  <a:close/>
                  <a:moveTo>
                    <a:pt x="2118" y="201"/>
                  </a:moveTo>
                  <a:cubicBezTo>
                    <a:pt x="2093" y="201"/>
                    <a:pt x="2079" y="183"/>
                    <a:pt x="2079" y="144"/>
                  </a:cubicBezTo>
                  <a:cubicBezTo>
                    <a:pt x="2079" y="104"/>
                    <a:pt x="2093" y="85"/>
                    <a:pt x="2119" y="85"/>
                  </a:cubicBezTo>
                  <a:cubicBezTo>
                    <a:pt x="2144" y="85"/>
                    <a:pt x="2158" y="104"/>
                    <a:pt x="2158" y="143"/>
                  </a:cubicBezTo>
                  <a:cubicBezTo>
                    <a:pt x="2158" y="183"/>
                    <a:pt x="2144" y="201"/>
                    <a:pt x="2118" y="201"/>
                  </a:cubicBezTo>
                  <a:close/>
                  <a:moveTo>
                    <a:pt x="2374" y="66"/>
                  </a:moveTo>
                  <a:cubicBezTo>
                    <a:pt x="2354" y="66"/>
                    <a:pt x="2340" y="77"/>
                    <a:pt x="2329" y="94"/>
                  </a:cubicBezTo>
                  <a:cubicBezTo>
                    <a:pt x="2324" y="76"/>
                    <a:pt x="2311" y="66"/>
                    <a:pt x="2292" y="66"/>
                  </a:cubicBezTo>
                  <a:cubicBezTo>
                    <a:pt x="2273" y="66"/>
                    <a:pt x="2259" y="77"/>
                    <a:pt x="2249" y="92"/>
                  </a:cubicBezTo>
                  <a:cubicBezTo>
                    <a:pt x="2247" y="70"/>
                    <a:pt x="2247" y="70"/>
                    <a:pt x="2247" y="70"/>
                  </a:cubicBezTo>
                  <a:cubicBezTo>
                    <a:pt x="2227" y="70"/>
                    <a:pt x="2227" y="70"/>
                    <a:pt x="2227" y="70"/>
                  </a:cubicBezTo>
                  <a:cubicBezTo>
                    <a:pt x="2227" y="217"/>
                    <a:pt x="2227" y="217"/>
                    <a:pt x="2227" y="217"/>
                  </a:cubicBezTo>
                  <a:cubicBezTo>
                    <a:pt x="2251" y="217"/>
                    <a:pt x="2251" y="217"/>
                    <a:pt x="2251" y="217"/>
                  </a:cubicBezTo>
                  <a:cubicBezTo>
                    <a:pt x="2251" y="112"/>
                    <a:pt x="2251" y="112"/>
                    <a:pt x="2251" y="112"/>
                  </a:cubicBezTo>
                  <a:cubicBezTo>
                    <a:pt x="2261" y="96"/>
                    <a:pt x="2271" y="85"/>
                    <a:pt x="2287" y="85"/>
                  </a:cubicBezTo>
                  <a:cubicBezTo>
                    <a:pt x="2299" y="85"/>
                    <a:pt x="2308" y="92"/>
                    <a:pt x="2308" y="115"/>
                  </a:cubicBezTo>
                  <a:cubicBezTo>
                    <a:pt x="2308" y="217"/>
                    <a:pt x="2308" y="217"/>
                    <a:pt x="2308" y="217"/>
                  </a:cubicBezTo>
                  <a:cubicBezTo>
                    <a:pt x="2332" y="217"/>
                    <a:pt x="2332" y="217"/>
                    <a:pt x="2332" y="217"/>
                  </a:cubicBezTo>
                  <a:cubicBezTo>
                    <a:pt x="2332" y="112"/>
                    <a:pt x="2332" y="112"/>
                    <a:pt x="2332" y="112"/>
                  </a:cubicBezTo>
                  <a:cubicBezTo>
                    <a:pt x="2342" y="96"/>
                    <a:pt x="2352" y="85"/>
                    <a:pt x="2368" y="85"/>
                  </a:cubicBezTo>
                  <a:cubicBezTo>
                    <a:pt x="2380" y="85"/>
                    <a:pt x="2390" y="92"/>
                    <a:pt x="2390" y="115"/>
                  </a:cubicBezTo>
                  <a:cubicBezTo>
                    <a:pt x="2390" y="217"/>
                    <a:pt x="2390" y="217"/>
                    <a:pt x="2390" y="217"/>
                  </a:cubicBezTo>
                  <a:cubicBezTo>
                    <a:pt x="2413" y="217"/>
                    <a:pt x="2413" y="217"/>
                    <a:pt x="2413" y="217"/>
                  </a:cubicBezTo>
                  <a:cubicBezTo>
                    <a:pt x="2413" y="111"/>
                    <a:pt x="2413" y="111"/>
                    <a:pt x="2413" y="111"/>
                  </a:cubicBezTo>
                  <a:cubicBezTo>
                    <a:pt x="2413" y="84"/>
                    <a:pt x="2398" y="66"/>
                    <a:pt x="2374" y="66"/>
                  </a:cubicBezTo>
                  <a:close/>
                  <a:moveTo>
                    <a:pt x="2532" y="66"/>
                  </a:moveTo>
                  <a:cubicBezTo>
                    <a:pt x="2515" y="66"/>
                    <a:pt x="2499" y="75"/>
                    <a:pt x="2489" y="90"/>
                  </a:cubicBezTo>
                  <a:cubicBezTo>
                    <a:pt x="2487" y="70"/>
                    <a:pt x="2487" y="70"/>
                    <a:pt x="2487" y="70"/>
                  </a:cubicBezTo>
                  <a:cubicBezTo>
                    <a:pt x="2467" y="70"/>
                    <a:pt x="2467" y="70"/>
                    <a:pt x="2467" y="70"/>
                  </a:cubicBezTo>
                  <a:cubicBezTo>
                    <a:pt x="2467" y="276"/>
                    <a:pt x="2467" y="276"/>
                    <a:pt x="2467" y="276"/>
                  </a:cubicBezTo>
                  <a:cubicBezTo>
                    <a:pt x="2490" y="273"/>
                    <a:pt x="2490" y="273"/>
                    <a:pt x="2490" y="273"/>
                  </a:cubicBezTo>
                  <a:cubicBezTo>
                    <a:pt x="2490" y="203"/>
                    <a:pt x="2490" y="203"/>
                    <a:pt x="2490" y="203"/>
                  </a:cubicBezTo>
                  <a:cubicBezTo>
                    <a:pt x="2499" y="214"/>
                    <a:pt x="2513" y="220"/>
                    <a:pt x="2529" y="220"/>
                  </a:cubicBezTo>
                  <a:cubicBezTo>
                    <a:pt x="2567" y="220"/>
                    <a:pt x="2587" y="188"/>
                    <a:pt x="2587" y="143"/>
                  </a:cubicBezTo>
                  <a:cubicBezTo>
                    <a:pt x="2587" y="96"/>
                    <a:pt x="2571" y="66"/>
                    <a:pt x="2532" y="66"/>
                  </a:cubicBezTo>
                  <a:close/>
                  <a:moveTo>
                    <a:pt x="2524" y="201"/>
                  </a:moveTo>
                  <a:cubicBezTo>
                    <a:pt x="2510" y="201"/>
                    <a:pt x="2498" y="194"/>
                    <a:pt x="2490" y="182"/>
                  </a:cubicBezTo>
                  <a:cubicBezTo>
                    <a:pt x="2490" y="109"/>
                    <a:pt x="2490" y="109"/>
                    <a:pt x="2490" y="109"/>
                  </a:cubicBezTo>
                  <a:cubicBezTo>
                    <a:pt x="2498" y="97"/>
                    <a:pt x="2511" y="85"/>
                    <a:pt x="2527" y="85"/>
                  </a:cubicBezTo>
                  <a:cubicBezTo>
                    <a:pt x="2550" y="85"/>
                    <a:pt x="2562" y="104"/>
                    <a:pt x="2562" y="143"/>
                  </a:cubicBezTo>
                  <a:cubicBezTo>
                    <a:pt x="2562" y="183"/>
                    <a:pt x="2548" y="201"/>
                    <a:pt x="2524" y="201"/>
                  </a:cubicBezTo>
                  <a:close/>
                  <a:moveTo>
                    <a:pt x="2729" y="183"/>
                  </a:moveTo>
                  <a:cubicBezTo>
                    <a:pt x="2729" y="115"/>
                    <a:pt x="2729" y="115"/>
                    <a:pt x="2729" y="115"/>
                  </a:cubicBezTo>
                  <a:cubicBezTo>
                    <a:pt x="2729" y="84"/>
                    <a:pt x="2713" y="66"/>
                    <a:pt x="2679" y="66"/>
                  </a:cubicBezTo>
                  <a:cubicBezTo>
                    <a:pt x="2662" y="66"/>
                    <a:pt x="2646" y="70"/>
                    <a:pt x="2629" y="76"/>
                  </a:cubicBezTo>
                  <a:cubicBezTo>
                    <a:pt x="2635" y="94"/>
                    <a:pt x="2635" y="94"/>
                    <a:pt x="2635" y="94"/>
                  </a:cubicBezTo>
                  <a:cubicBezTo>
                    <a:pt x="2650" y="88"/>
                    <a:pt x="2663" y="86"/>
                    <a:pt x="2674" y="86"/>
                  </a:cubicBezTo>
                  <a:cubicBezTo>
                    <a:pt x="2696" y="86"/>
                    <a:pt x="2706" y="94"/>
                    <a:pt x="2706" y="116"/>
                  </a:cubicBezTo>
                  <a:cubicBezTo>
                    <a:pt x="2706" y="127"/>
                    <a:pt x="2706" y="127"/>
                    <a:pt x="2706" y="127"/>
                  </a:cubicBezTo>
                  <a:cubicBezTo>
                    <a:pt x="2682" y="127"/>
                    <a:pt x="2682" y="127"/>
                    <a:pt x="2682" y="127"/>
                  </a:cubicBezTo>
                  <a:cubicBezTo>
                    <a:pt x="2642" y="127"/>
                    <a:pt x="2618" y="144"/>
                    <a:pt x="2618" y="176"/>
                  </a:cubicBezTo>
                  <a:cubicBezTo>
                    <a:pt x="2618" y="202"/>
                    <a:pt x="2635" y="220"/>
                    <a:pt x="2665" y="220"/>
                  </a:cubicBezTo>
                  <a:cubicBezTo>
                    <a:pt x="2683" y="220"/>
                    <a:pt x="2699" y="213"/>
                    <a:pt x="2709" y="198"/>
                  </a:cubicBezTo>
                  <a:cubicBezTo>
                    <a:pt x="2713" y="212"/>
                    <a:pt x="2722" y="218"/>
                    <a:pt x="2736" y="220"/>
                  </a:cubicBezTo>
                  <a:cubicBezTo>
                    <a:pt x="2742" y="204"/>
                    <a:pt x="2742" y="204"/>
                    <a:pt x="2742" y="204"/>
                  </a:cubicBezTo>
                  <a:cubicBezTo>
                    <a:pt x="2734" y="201"/>
                    <a:pt x="2729" y="197"/>
                    <a:pt x="2729" y="183"/>
                  </a:cubicBezTo>
                  <a:close/>
                  <a:moveTo>
                    <a:pt x="2706" y="179"/>
                  </a:moveTo>
                  <a:cubicBezTo>
                    <a:pt x="2697" y="194"/>
                    <a:pt x="2686" y="202"/>
                    <a:pt x="2670" y="202"/>
                  </a:cubicBezTo>
                  <a:cubicBezTo>
                    <a:pt x="2652" y="202"/>
                    <a:pt x="2643" y="193"/>
                    <a:pt x="2643" y="175"/>
                  </a:cubicBezTo>
                  <a:cubicBezTo>
                    <a:pt x="2643" y="154"/>
                    <a:pt x="2658" y="143"/>
                    <a:pt x="2685" y="143"/>
                  </a:cubicBezTo>
                  <a:cubicBezTo>
                    <a:pt x="2706" y="143"/>
                    <a:pt x="2706" y="143"/>
                    <a:pt x="2706" y="143"/>
                  </a:cubicBezTo>
                  <a:lnTo>
                    <a:pt x="2706" y="179"/>
                  </a:lnTo>
                  <a:close/>
                  <a:moveTo>
                    <a:pt x="2852" y="66"/>
                  </a:moveTo>
                  <a:cubicBezTo>
                    <a:pt x="2832" y="66"/>
                    <a:pt x="2816" y="77"/>
                    <a:pt x="2806" y="92"/>
                  </a:cubicBezTo>
                  <a:cubicBezTo>
                    <a:pt x="2804" y="70"/>
                    <a:pt x="2804" y="70"/>
                    <a:pt x="2804" y="70"/>
                  </a:cubicBezTo>
                  <a:cubicBezTo>
                    <a:pt x="2784" y="70"/>
                    <a:pt x="2784" y="70"/>
                    <a:pt x="2784" y="70"/>
                  </a:cubicBezTo>
                  <a:cubicBezTo>
                    <a:pt x="2784" y="217"/>
                    <a:pt x="2784" y="217"/>
                    <a:pt x="2784" y="217"/>
                  </a:cubicBezTo>
                  <a:cubicBezTo>
                    <a:pt x="2807" y="217"/>
                    <a:pt x="2807" y="217"/>
                    <a:pt x="2807" y="217"/>
                  </a:cubicBezTo>
                  <a:cubicBezTo>
                    <a:pt x="2807" y="112"/>
                    <a:pt x="2807" y="112"/>
                    <a:pt x="2807" y="112"/>
                  </a:cubicBezTo>
                  <a:cubicBezTo>
                    <a:pt x="2817" y="96"/>
                    <a:pt x="2829" y="85"/>
                    <a:pt x="2846" y="85"/>
                  </a:cubicBezTo>
                  <a:cubicBezTo>
                    <a:pt x="2862" y="85"/>
                    <a:pt x="2871" y="92"/>
                    <a:pt x="2871" y="115"/>
                  </a:cubicBezTo>
                  <a:cubicBezTo>
                    <a:pt x="2871" y="217"/>
                    <a:pt x="2871" y="217"/>
                    <a:pt x="2871" y="217"/>
                  </a:cubicBezTo>
                  <a:cubicBezTo>
                    <a:pt x="2894" y="217"/>
                    <a:pt x="2894" y="217"/>
                    <a:pt x="2894" y="217"/>
                  </a:cubicBezTo>
                  <a:cubicBezTo>
                    <a:pt x="2894" y="111"/>
                    <a:pt x="2894" y="111"/>
                    <a:pt x="2894" y="111"/>
                  </a:cubicBezTo>
                  <a:cubicBezTo>
                    <a:pt x="2894" y="83"/>
                    <a:pt x="2879" y="66"/>
                    <a:pt x="2852" y="66"/>
                  </a:cubicBezTo>
                  <a:close/>
                  <a:moveTo>
                    <a:pt x="3026" y="70"/>
                  </a:moveTo>
                  <a:cubicBezTo>
                    <a:pt x="2986" y="200"/>
                    <a:pt x="2986" y="200"/>
                    <a:pt x="2986" y="200"/>
                  </a:cubicBezTo>
                  <a:cubicBezTo>
                    <a:pt x="2945" y="70"/>
                    <a:pt x="2945" y="70"/>
                    <a:pt x="2945" y="70"/>
                  </a:cubicBezTo>
                  <a:cubicBezTo>
                    <a:pt x="2920" y="70"/>
                    <a:pt x="2920" y="70"/>
                    <a:pt x="2920" y="70"/>
                  </a:cubicBezTo>
                  <a:cubicBezTo>
                    <a:pt x="2970" y="217"/>
                    <a:pt x="2970" y="217"/>
                    <a:pt x="2970" y="217"/>
                  </a:cubicBezTo>
                  <a:cubicBezTo>
                    <a:pt x="2978" y="217"/>
                    <a:pt x="2978" y="217"/>
                    <a:pt x="2978" y="217"/>
                  </a:cubicBezTo>
                  <a:cubicBezTo>
                    <a:pt x="2970" y="240"/>
                    <a:pt x="2961" y="252"/>
                    <a:pt x="2931" y="258"/>
                  </a:cubicBezTo>
                  <a:cubicBezTo>
                    <a:pt x="2934" y="276"/>
                    <a:pt x="2934" y="276"/>
                    <a:pt x="2934" y="276"/>
                  </a:cubicBezTo>
                  <a:cubicBezTo>
                    <a:pt x="2974" y="271"/>
                    <a:pt x="2990" y="249"/>
                    <a:pt x="3001" y="218"/>
                  </a:cubicBezTo>
                  <a:cubicBezTo>
                    <a:pt x="3050" y="70"/>
                    <a:pt x="3050" y="70"/>
                    <a:pt x="3050" y="70"/>
                  </a:cubicBezTo>
                  <a:lnTo>
                    <a:pt x="3026" y="70"/>
                  </a:lnTo>
                  <a:close/>
                </a:path>
              </a:pathLst>
            </a:custGeom>
            <a:solidFill>
              <a:srgbClr val="36A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
            <p:cNvSpPr>
              <a:spLocks noChangeArrowheads="1"/>
            </p:cNvSpPr>
            <p:nvPr/>
          </p:nvSpPr>
          <p:spPr bwMode="auto">
            <a:xfrm>
              <a:off x="-1360" y="894"/>
              <a:ext cx="2976" cy="2979"/>
            </a:xfrm>
            <a:prstGeom prst="rect">
              <a:avLst/>
            </a:prstGeom>
            <a:solidFill>
              <a:srgbClr val="FEE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
            <p:cNvSpPr>
              <a:spLocks noEditPoints="1"/>
            </p:cNvSpPr>
            <p:nvPr/>
          </p:nvSpPr>
          <p:spPr bwMode="auto">
            <a:xfrm>
              <a:off x="-1682" y="309"/>
              <a:ext cx="3617" cy="3564"/>
            </a:xfrm>
            <a:custGeom>
              <a:avLst/>
              <a:gdLst>
                <a:gd name="T0" fmla="*/ 1510 w 1530"/>
                <a:gd name="T1" fmla="*/ 620 h 1506"/>
                <a:gd name="T2" fmla="*/ 1255 w 1530"/>
                <a:gd name="T3" fmla="*/ 688 h 1506"/>
                <a:gd name="T4" fmla="*/ 765 w 1530"/>
                <a:gd name="T5" fmla="*/ 1056 h 1506"/>
                <a:gd name="T6" fmla="*/ 275 w 1530"/>
                <a:gd name="T7" fmla="*/ 688 h 1506"/>
                <a:gd name="T8" fmla="*/ 20 w 1530"/>
                <a:gd name="T9" fmla="*/ 620 h 1506"/>
                <a:gd name="T10" fmla="*/ 0 w 1530"/>
                <a:gd name="T11" fmla="*/ 755 h 1506"/>
                <a:gd name="T12" fmla="*/ 136 w 1530"/>
                <a:gd name="T13" fmla="*/ 791 h 1506"/>
                <a:gd name="T14" fmla="*/ 561 w 1530"/>
                <a:gd name="T15" fmla="*/ 1207 h 1506"/>
                <a:gd name="T16" fmla="*/ 465 w 1530"/>
                <a:gd name="T17" fmla="*/ 1506 h 1506"/>
                <a:gd name="T18" fmla="*/ 1065 w 1530"/>
                <a:gd name="T19" fmla="*/ 1506 h 1506"/>
                <a:gd name="T20" fmla="*/ 969 w 1530"/>
                <a:gd name="T21" fmla="*/ 1207 h 1506"/>
                <a:gd name="T22" fmla="*/ 1394 w 1530"/>
                <a:gd name="T23" fmla="*/ 791 h 1506"/>
                <a:gd name="T24" fmla="*/ 1530 w 1530"/>
                <a:gd name="T25" fmla="*/ 755 h 1506"/>
                <a:gd name="T26" fmla="*/ 1510 w 1530"/>
                <a:gd name="T27" fmla="*/ 620 h 1506"/>
                <a:gd name="T28" fmla="*/ 765 w 1530"/>
                <a:gd name="T29" fmla="*/ 943 h 1506"/>
                <a:gd name="T30" fmla="*/ 1009 w 1530"/>
                <a:gd name="T31" fmla="*/ 699 h 1506"/>
                <a:gd name="T32" fmla="*/ 765 w 1530"/>
                <a:gd name="T33" fmla="*/ 455 h 1506"/>
                <a:gd name="T34" fmla="*/ 521 w 1530"/>
                <a:gd name="T35" fmla="*/ 699 h 1506"/>
                <a:gd name="T36" fmla="*/ 765 w 1530"/>
                <a:gd name="T37" fmla="*/ 943 h 1506"/>
                <a:gd name="T38" fmla="*/ 1295 w 1530"/>
                <a:gd name="T39" fmla="*/ 246 h 1506"/>
                <a:gd name="T40" fmla="*/ 1249 w 1530"/>
                <a:gd name="T41" fmla="*/ 197 h 1506"/>
                <a:gd name="T42" fmla="*/ 1198 w 1530"/>
                <a:gd name="T43" fmla="*/ 152 h 1506"/>
                <a:gd name="T44" fmla="*/ 975 w 1530"/>
                <a:gd name="T45" fmla="*/ 381 h 1506"/>
                <a:gd name="T46" fmla="*/ 1072 w 1530"/>
                <a:gd name="T47" fmla="*/ 475 h 1506"/>
                <a:gd name="T48" fmla="*/ 1295 w 1530"/>
                <a:gd name="T49" fmla="*/ 246 h 1506"/>
                <a:gd name="T50" fmla="*/ 551 w 1530"/>
                <a:gd name="T51" fmla="*/ 381 h 1506"/>
                <a:gd name="T52" fmla="*/ 329 w 1530"/>
                <a:gd name="T53" fmla="*/ 152 h 1506"/>
                <a:gd name="T54" fmla="*/ 278 w 1530"/>
                <a:gd name="T55" fmla="*/ 197 h 1506"/>
                <a:gd name="T56" fmla="*/ 232 w 1530"/>
                <a:gd name="T57" fmla="*/ 246 h 1506"/>
                <a:gd name="T58" fmla="*/ 454 w 1530"/>
                <a:gd name="T59" fmla="*/ 475 h 1506"/>
                <a:gd name="T60" fmla="*/ 551 w 1530"/>
                <a:gd name="T61" fmla="*/ 381 h 1506"/>
                <a:gd name="T62" fmla="*/ 831 w 1530"/>
                <a:gd name="T63" fmla="*/ 4 h 1506"/>
                <a:gd name="T64" fmla="*/ 764 w 1530"/>
                <a:gd name="T65" fmla="*/ 0 h 1506"/>
                <a:gd name="T66" fmla="*/ 696 w 1530"/>
                <a:gd name="T67" fmla="*/ 4 h 1506"/>
                <a:gd name="T68" fmla="*/ 696 w 1530"/>
                <a:gd name="T69" fmla="*/ 323 h 1506"/>
                <a:gd name="T70" fmla="*/ 831 w 1530"/>
                <a:gd name="T71" fmla="*/ 323 h 1506"/>
                <a:gd name="T72" fmla="*/ 831 w 1530"/>
                <a:gd name="T73" fmla="*/ 4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30" h="1506">
                  <a:moveTo>
                    <a:pt x="1510" y="620"/>
                  </a:moveTo>
                  <a:cubicBezTo>
                    <a:pt x="1255" y="688"/>
                    <a:pt x="1255" y="688"/>
                    <a:pt x="1255" y="688"/>
                  </a:cubicBezTo>
                  <a:cubicBezTo>
                    <a:pt x="1193" y="900"/>
                    <a:pt x="997" y="1055"/>
                    <a:pt x="765" y="1056"/>
                  </a:cubicBezTo>
                  <a:cubicBezTo>
                    <a:pt x="533" y="1055"/>
                    <a:pt x="337" y="900"/>
                    <a:pt x="275" y="688"/>
                  </a:cubicBezTo>
                  <a:cubicBezTo>
                    <a:pt x="20" y="620"/>
                    <a:pt x="20" y="620"/>
                    <a:pt x="20" y="620"/>
                  </a:cubicBezTo>
                  <a:cubicBezTo>
                    <a:pt x="9" y="664"/>
                    <a:pt x="2" y="709"/>
                    <a:pt x="0" y="755"/>
                  </a:cubicBezTo>
                  <a:cubicBezTo>
                    <a:pt x="136" y="791"/>
                    <a:pt x="136" y="791"/>
                    <a:pt x="136" y="791"/>
                  </a:cubicBezTo>
                  <a:cubicBezTo>
                    <a:pt x="204" y="988"/>
                    <a:pt x="362" y="1144"/>
                    <a:pt x="561" y="1207"/>
                  </a:cubicBezTo>
                  <a:cubicBezTo>
                    <a:pt x="465" y="1506"/>
                    <a:pt x="465" y="1506"/>
                    <a:pt x="465" y="1506"/>
                  </a:cubicBezTo>
                  <a:cubicBezTo>
                    <a:pt x="1065" y="1506"/>
                    <a:pt x="1065" y="1506"/>
                    <a:pt x="1065" y="1506"/>
                  </a:cubicBezTo>
                  <a:cubicBezTo>
                    <a:pt x="969" y="1207"/>
                    <a:pt x="969" y="1207"/>
                    <a:pt x="969" y="1207"/>
                  </a:cubicBezTo>
                  <a:cubicBezTo>
                    <a:pt x="1168" y="1144"/>
                    <a:pt x="1326" y="988"/>
                    <a:pt x="1394" y="791"/>
                  </a:cubicBezTo>
                  <a:cubicBezTo>
                    <a:pt x="1530" y="755"/>
                    <a:pt x="1530" y="755"/>
                    <a:pt x="1530" y="755"/>
                  </a:cubicBezTo>
                  <a:cubicBezTo>
                    <a:pt x="1528" y="709"/>
                    <a:pt x="1521" y="664"/>
                    <a:pt x="1510" y="620"/>
                  </a:cubicBezTo>
                  <a:close/>
                  <a:moveTo>
                    <a:pt x="765" y="943"/>
                  </a:moveTo>
                  <a:cubicBezTo>
                    <a:pt x="900" y="943"/>
                    <a:pt x="1009" y="834"/>
                    <a:pt x="1009" y="699"/>
                  </a:cubicBezTo>
                  <a:cubicBezTo>
                    <a:pt x="1009" y="564"/>
                    <a:pt x="900" y="455"/>
                    <a:pt x="765" y="455"/>
                  </a:cubicBezTo>
                  <a:cubicBezTo>
                    <a:pt x="630" y="455"/>
                    <a:pt x="521" y="564"/>
                    <a:pt x="521" y="699"/>
                  </a:cubicBezTo>
                  <a:cubicBezTo>
                    <a:pt x="521" y="834"/>
                    <a:pt x="630" y="943"/>
                    <a:pt x="765" y="943"/>
                  </a:cubicBezTo>
                  <a:close/>
                  <a:moveTo>
                    <a:pt x="1295" y="246"/>
                  </a:moveTo>
                  <a:cubicBezTo>
                    <a:pt x="1280" y="229"/>
                    <a:pt x="1265" y="212"/>
                    <a:pt x="1249" y="197"/>
                  </a:cubicBezTo>
                  <a:cubicBezTo>
                    <a:pt x="1232" y="181"/>
                    <a:pt x="1215" y="166"/>
                    <a:pt x="1198" y="152"/>
                  </a:cubicBezTo>
                  <a:cubicBezTo>
                    <a:pt x="975" y="381"/>
                    <a:pt x="975" y="381"/>
                    <a:pt x="975" y="381"/>
                  </a:cubicBezTo>
                  <a:cubicBezTo>
                    <a:pt x="1072" y="475"/>
                    <a:pt x="1072" y="475"/>
                    <a:pt x="1072" y="475"/>
                  </a:cubicBezTo>
                  <a:lnTo>
                    <a:pt x="1295" y="246"/>
                  </a:lnTo>
                  <a:close/>
                  <a:moveTo>
                    <a:pt x="551" y="381"/>
                  </a:moveTo>
                  <a:cubicBezTo>
                    <a:pt x="329" y="152"/>
                    <a:pt x="329" y="152"/>
                    <a:pt x="329" y="152"/>
                  </a:cubicBezTo>
                  <a:cubicBezTo>
                    <a:pt x="311" y="166"/>
                    <a:pt x="294" y="181"/>
                    <a:pt x="278" y="197"/>
                  </a:cubicBezTo>
                  <a:cubicBezTo>
                    <a:pt x="261" y="212"/>
                    <a:pt x="246" y="229"/>
                    <a:pt x="232" y="246"/>
                  </a:cubicBezTo>
                  <a:cubicBezTo>
                    <a:pt x="454" y="475"/>
                    <a:pt x="454" y="475"/>
                    <a:pt x="454" y="475"/>
                  </a:cubicBezTo>
                  <a:lnTo>
                    <a:pt x="551" y="381"/>
                  </a:lnTo>
                  <a:close/>
                  <a:moveTo>
                    <a:pt x="831" y="4"/>
                  </a:moveTo>
                  <a:cubicBezTo>
                    <a:pt x="809" y="1"/>
                    <a:pt x="786" y="0"/>
                    <a:pt x="764" y="0"/>
                  </a:cubicBezTo>
                  <a:cubicBezTo>
                    <a:pt x="741" y="0"/>
                    <a:pt x="718" y="1"/>
                    <a:pt x="696" y="4"/>
                  </a:cubicBezTo>
                  <a:cubicBezTo>
                    <a:pt x="696" y="323"/>
                    <a:pt x="696" y="323"/>
                    <a:pt x="696" y="323"/>
                  </a:cubicBezTo>
                  <a:cubicBezTo>
                    <a:pt x="831" y="323"/>
                    <a:pt x="831" y="323"/>
                    <a:pt x="831" y="323"/>
                  </a:cubicBezTo>
                  <a:lnTo>
                    <a:pt x="831" y="4"/>
                  </a:lnTo>
                  <a:close/>
                </a:path>
              </a:pathLst>
            </a:custGeom>
            <a:solidFill>
              <a:srgbClr val="3A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noEditPoints="1"/>
            </p:cNvSpPr>
            <p:nvPr/>
          </p:nvSpPr>
          <p:spPr bwMode="auto">
            <a:xfrm>
              <a:off x="2152" y="875"/>
              <a:ext cx="4822" cy="2118"/>
            </a:xfrm>
            <a:custGeom>
              <a:avLst/>
              <a:gdLst>
                <a:gd name="T0" fmla="*/ 115 w 2040"/>
                <a:gd name="T1" fmla="*/ 141 h 895"/>
                <a:gd name="T2" fmla="*/ 227 w 2040"/>
                <a:gd name="T3" fmla="*/ 377 h 895"/>
                <a:gd name="T4" fmla="*/ 47 w 2040"/>
                <a:gd name="T5" fmla="*/ 42 h 895"/>
                <a:gd name="T6" fmla="*/ 33 w 2040"/>
                <a:gd name="T7" fmla="*/ 377 h 895"/>
                <a:gd name="T8" fmla="*/ 303 w 2040"/>
                <a:gd name="T9" fmla="*/ 155 h 895"/>
                <a:gd name="T10" fmla="*/ 458 w 2040"/>
                <a:gd name="T11" fmla="*/ 197 h 895"/>
                <a:gd name="T12" fmla="*/ 398 w 2040"/>
                <a:gd name="T13" fmla="*/ 382 h 895"/>
                <a:gd name="T14" fmla="*/ 341 w 2040"/>
                <a:gd name="T15" fmla="*/ 296 h 895"/>
                <a:gd name="T16" fmla="*/ 702 w 2040"/>
                <a:gd name="T17" fmla="*/ 382 h 895"/>
                <a:gd name="T18" fmla="*/ 576 w 2040"/>
                <a:gd name="T19" fmla="*/ 429 h 895"/>
                <a:gd name="T20" fmla="*/ 702 w 2040"/>
                <a:gd name="T21" fmla="*/ 382 h 895"/>
                <a:gd name="T22" fmla="*/ 707 w 2040"/>
                <a:gd name="T23" fmla="*/ 338 h 895"/>
                <a:gd name="T24" fmla="*/ 1138 w 2040"/>
                <a:gd name="T25" fmla="*/ 233 h 895"/>
                <a:gd name="T26" fmla="*/ 918 w 2040"/>
                <a:gd name="T27" fmla="*/ 464 h 895"/>
                <a:gd name="T28" fmla="*/ 1090 w 2040"/>
                <a:gd name="T29" fmla="*/ 246 h 895"/>
                <a:gd name="T30" fmla="*/ 1285 w 2040"/>
                <a:gd name="T31" fmla="*/ 379 h 895"/>
                <a:gd name="T32" fmla="*/ 1250 w 2040"/>
                <a:gd name="T33" fmla="*/ 291 h 895"/>
                <a:gd name="T34" fmla="*/ 1203 w 2040"/>
                <a:gd name="T35" fmla="*/ 298 h 895"/>
                <a:gd name="T36" fmla="*/ 1228 w 2040"/>
                <a:gd name="T37" fmla="*/ 0 h 895"/>
                <a:gd name="T38" fmla="*/ 1471 w 2040"/>
                <a:gd name="T39" fmla="*/ 97 h 895"/>
                <a:gd name="T40" fmla="*/ 1564 w 2040"/>
                <a:gd name="T41" fmla="*/ 311 h 895"/>
                <a:gd name="T42" fmla="*/ 1458 w 2040"/>
                <a:gd name="T43" fmla="*/ 261 h 895"/>
                <a:gd name="T44" fmla="*/ 1466 w 2040"/>
                <a:gd name="T45" fmla="*/ 139 h 895"/>
                <a:gd name="T46" fmla="*/ 1749 w 2040"/>
                <a:gd name="T47" fmla="*/ 219 h 895"/>
                <a:gd name="T48" fmla="*/ 1824 w 2040"/>
                <a:gd name="T49" fmla="*/ 170 h 895"/>
                <a:gd name="T50" fmla="*/ 1710 w 2040"/>
                <a:gd name="T51" fmla="*/ 253 h 895"/>
                <a:gd name="T52" fmla="*/ 1640 w 2040"/>
                <a:gd name="T53" fmla="*/ 308 h 895"/>
                <a:gd name="T54" fmla="*/ 1749 w 2040"/>
                <a:gd name="T55" fmla="*/ 219 h 895"/>
                <a:gd name="T56" fmla="*/ 1945 w 2040"/>
                <a:gd name="T57" fmla="*/ 103 h 895"/>
                <a:gd name="T58" fmla="*/ 1899 w 2040"/>
                <a:gd name="T59" fmla="*/ 108 h 895"/>
                <a:gd name="T60" fmla="*/ 2037 w 2040"/>
                <a:gd name="T61" fmla="*/ 330 h 895"/>
                <a:gd name="T62" fmla="*/ 1946 w 2040"/>
                <a:gd name="T63" fmla="*/ 146 h 895"/>
                <a:gd name="T64" fmla="*/ 112 w 2040"/>
                <a:gd name="T65" fmla="*/ 610 h 895"/>
                <a:gd name="T66" fmla="*/ 48 w 2040"/>
                <a:gd name="T67" fmla="*/ 889 h 895"/>
                <a:gd name="T68" fmla="*/ 171 w 2040"/>
                <a:gd name="T69" fmla="*/ 855 h 895"/>
                <a:gd name="T70" fmla="*/ 282 w 2040"/>
                <a:gd name="T71" fmla="*/ 654 h 895"/>
                <a:gd name="T72" fmla="*/ 388 w 2040"/>
                <a:gd name="T73" fmla="*/ 889 h 895"/>
                <a:gd name="T74" fmla="*/ 516 w 2040"/>
                <a:gd name="T75" fmla="*/ 545 h 895"/>
                <a:gd name="T76" fmla="*/ 507 w 2040"/>
                <a:gd name="T77" fmla="*/ 804 h 895"/>
                <a:gd name="T78" fmla="*/ 460 w 2040"/>
                <a:gd name="T79" fmla="*/ 810 h 895"/>
                <a:gd name="T80" fmla="*/ 549 w 2040"/>
                <a:gd name="T81" fmla="*/ 849 h 895"/>
                <a:gd name="T82" fmla="*/ 626 w 2040"/>
                <a:gd name="T83" fmla="*/ 858 h 895"/>
                <a:gd name="T84" fmla="*/ 737 w 2040"/>
                <a:gd name="T85" fmla="*/ 654 h 895"/>
                <a:gd name="T86" fmla="*/ 853 w 2040"/>
                <a:gd name="T87" fmla="*/ 889 h 895"/>
                <a:gd name="T88" fmla="*/ 1122 w 2040"/>
                <a:gd name="T89" fmla="*/ 520 h 895"/>
                <a:gd name="T90" fmla="*/ 1045 w 2040"/>
                <a:gd name="T91" fmla="*/ 895 h 895"/>
                <a:gd name="T92" fmla="*/ 1049 w 2040"/>
                <a:gd name="T93" fmla="*/ 851 h 895"/>
                <a:gd name="T94" fmla="*/ 1049 w 2040"/>
                <a:gd name="T95" fmla="*/ 851 h 895"/>
                <a:gd name="T96" fmla="*/ 1410 w 2040"/>
                <a:gd name="T97" fmla="*/ 682 h 895"/>
                <a:gd name="T98" fmla="*/ 1223 w 2040"/>
                <a:gd name="T99" fmla="*/ 696 h 895"/>
                <a:gd name="T100" fmla="*/ 1231 w 2040"/>
                <a:gd name="T101" fmla="*/ 820 h 895"/>
                <a:gd name="T102" fmla="*/ 1419 w 2040"/>
                <a:gd name="T103" fmla="*/ 806 h 8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0" h="895">
                  <a:moveTo>
                    <a:pt x="33" y="377"/>
                  </a:moveTo>
                  <a:cubicBezTo>
                    <a:pt x="46" y="377"/>
                    <a:pt x="46" y="377"/>
                    <a:pt x="46" y="377"/>
                  </a:cubicBezTo>
                  <a:cubicBezTo>
                    <a:pt x="46" y="219"/>
                    <a:pt x="46" y="219"/>
                    <a:pt x="46" y="219"/>
                  </a:cubicBezTo>
                  <a:cubicBezTo>
                    <a:pt x="46" y="167"/>
                    <a:pt x="83" y="141"/>
                    <a:pt x="115" y="141"/>
                  </a:cubicBezTo>
                  <a:cubicBezTo>
                    <a:pt x="157" y="141"/>
                    <a:pt x="180" y="162"/>
                    <a:pt x="180" y="217"/>
                  </a:cubicBezTo>
                  <a:cubicBezTo>
                    <a:pt x="180" y="347"/>
                    <a:pt x="180" y="347"/>
                    <a:pt x="180" y="347"/>
                  </a:cubicBezTo>
                  <a:cubicBezTo>
                    <a:pt x="180" y="367"/>
                    <a:pt x="190" y="377"/>
                    <a:pt x="215" y="377"/>
                  </a:cubicBezTo>
                  <a:cubicBezTo>
                    <a:pt x="227" y="377"/>
                    <a:pt x="227" y="377"/>
                    <a:pt x="227" y="377"/>
                  </a:cubicBezTo>
                  <a:cubicBezTo>
                    <a:pt x="227" y="215"/>
                    <a:pt x="227" y="215"/>
                    <a:pt x="227" y="215"/>
                  </a:cubicBezTo>
                  <a:cubicBezTo>
                    <a:pt x="227" y="133"/>
                    <a:pt x="187" y="97"/>
                    <a:pt x="121" y="97"/>
                  </a:cubicBezTo>
                  <a:cubicBezTo>
                    <a:pt x="96" y="97"/>
                    <a:pt x="67" y="108"/>
                    <a:pt x="47" y="145"/>
                  </a:cubicBezTo>
                  <a:cubicBezTo>
                    <a:pt x="47" y="42"/>
                    <a:pt x="47" y="42"/>
                    <a:pt x="47" y="42"/>
                  </a:cubicBezTo>
                  <a:cubicBezTo>
                    <a:pt x="47" y="17"/>
                    <a:pt x="35" y="7"/>
                    <a:pt x="14" y="7"/>
                  </a:cubicBezTo>
                  <a:cubicBezTo>
                    <a:pt x="0" y="7"/>
                    <a:pt x="0" y="7"/>
                    <a:pt x="0" y="7"/>
                  </a:cubicBezTo>
                  <a:cubicBezTo>
                    <a:pt x="0" y="347"/>
                    <a:pt x="0" y="347"/>
                    <a:pt x="0" y="347"/>
                  </a:cubicBezTo>
                  <a:cubicBezTo>
                    <a:pt x="0" y="367"/>
                    <a:pt x="10" y="377"/>
                    <a:pt x="33" y="377"/>
                  </a:cubicBezTo>
                  <a:close/>
                  <a:moveTo>
                    <a:pt x="504" y="287"/>
                  </a:moveTo>
                  <a:cubicBezTo>
                    <a:pt x="504" y="200"/>
                    <a:pt x="504" y="200"/>
                    <a:pt x="504" y="200"/>
                  </a:cubicBezTo>
                  <a:cubicBezTo>
                    <a:pt x="504" y="134"/>
                    <a:pt x="467" y="97"/>
                    <a:pt x="398" y="97"/>
                  </a:cubicBezTo>
                  <a:cubicBezTo>
                    <a:pt x="336" y="97"/>
                    <a:pt x="303" y="130"/>
                    <a:pt x="303" y="155"/>
                  </a:cubicBezTo>
                  <a:cubicBezTo>
                    <a:pt x="303" y="178"/>
                    <a:pt x="303" y="178"/>
                    <a:pt x="303" y="178"/>
                  </a:cubicBezTo>
                  <a:cubicBezTo>
                    <a:pt x="306" y="178"/>
                    <a:pt x="306" y="178"/>
                    <a:pt x="306" y="178"/>
                  </a:cubicBezTo>
                  <a:cubicBezTo>
                    <a:pt x="322" y="156"/>
                    <a:pt x="352" y="140"/>
                    <a:pt x="393" y="140"/>
                  </a:cubicBezTo>
                  <a:cubicBezTo>
                    <a:pt x="438" y="140"/>
                    <a:pt x="458" y="157"/>
                    <a:pt x="458" y="197"/>
                  </a:cubicBezTo>
                  <a:cubicBezTo>
                    <a:pt x="458" y="210"/>
                    <a:pt x="458" y="210"/>
                    <a:pt x="458" y="210"/>
                  </a:cubicBezTo>
                  <a:cubicBezTo>
                    <a:pt x="421" y="210"/>
                    <a:pt x="421" y="210"/>
                    <a:pt x="421" y="210"/>
                  </a:cubicBezTo>
                  <a:cubicBezTo>
                    <a:pt x="339" y="210"/>
                    <a:pt x="293" y="242"/>
                    <a:pt x="293" y="301"/>
                  </a:cubicBezTo>
                  <a:cubicBezTo>
                    <a:pt x="293" y="350"/>
                    <a:pt x="342" y="382"/>
                    <a:pt x="398" y="382"/>
                  </a:cubicBezTo>
                  <a:cubicBezTo>
                    <a:pt x="475" y="382"/>
                    <a:pt x="504" y="342"/>
                    <a:pt x="504" y="287"/>
                  </a:cubicBezTo>
                  <a:close/>
                  <a:moveTo>
                    <a:pt x="458" y="283"/>
                  </a:moveTo>
                  <a:cubicBezTo>
                    <a:pt x="458" y="323"/>
                    <a:pt x="441" y="339"/>
                    <a:pt x="400" y="339"/>
                  </a:cubicBezTo>
                  <a:cubicBezTo>
                    <a:pt x="364" y="339"/>
                    <a:pt x="341" y="320"/>
                    <a:pt x="341" y="296"/>
                  </a:cubicBezTo>
                  <a:cubicBezTo>
                    <a:pt x="341" y="265"/>
                    <a:pt x="366" y="249"/>
                    <a:pt x="421" y="249"/>
                  </a:cubicBezTo>
                  <a:cubicBezTo>
                    <a:pt x="458" y="249"/>
                    <a:pt x="458" y="249"/>
                    <a:pt x="458" y="249"/>
                  </a:cubicBezTo>
                  <a:lnTo>
                    <a:pt x="458" y="283"/>
                  </a:lnTo>
                  <a:close/>
                  <a:moveTo>
                    <a:pt x="702" y="382"/>
                  </a:moveTo>
                  <a:cubicBezTo>
                    <a:pt x="771" y="382"/>
                    <a:pt x="825" y="327"/>
                    <a:pt x="825" y="233"/>
                  </a:cubicBezTo>
                  <a:cubicBezTo>
                    <a:pt x="825" y="152"/>
                    <a:pt x="768" y="97"/>
                    <a:pt x="707" y="97"/>
                  </a:cubicBezTo>
                  <a:cubicBezTo>
                    <a:pt x="620" y="97"/>
                    <a:pt x="576" y="154"/>
                    <a:pt x="576" y="247"/>
                  </a:cubicBezTo>
                  <a:cubicBezTo>
                    <a:pt x="576" y="429"/>
                    <a:pt x="576" y="429"/>
                    <a:pt x="576" y="429"/>
                  </a:cubicBezTo>
                  <a:cubicBezTo>
                    <a:pt x="576" y="454"/>
                    <a:pt x="587" y="464"/>
                    <a:pt x="606" y="464"/>
                  </a:cubicBezTo>
                  <a:cubicBezTo>
                    <a:pt x="623" y="464"/>
                    <a:pt x="623" y="464"/>
                    <a:pt x="623" y="464"/>
                  </a:cubicBezTo>
                  <a:cubicBezTo>
                    <a:pt x="623" y="334"/>
                    <a:pt x="623" y="334"/>
                    <a:pt x="623" y="334"/>
                  </a:cubicBezTo>
                  <a:cubicBezTo>
                    <a:pt x="637" y="363"/>
                    <a:pt x="671" y="382"/>
                    <a:pt x="702" y="382"/>
                  </a:cubicBezTo>
                  <a:close/>
                  <a:moveTo>
                    <a:pt x="622" y="234"/>
                  </a:moveTo>
                  <a:cubicBezTo>
                    <a:pt x="622" y="178"/>
                    <a:pt x="649" y="141"/>
                    <a:pt x="697" y="141"/>
                  </a:cubicBezTo>
                  <a:cubicBezTo>
                    <a:pt x="745" y="141"/>
                    <a:pt x="778" y="172"/>
                    <a:pt x="778" y="246"/>
                  </a:cubicBezTo>
                  <a:cubicBezTo>
                    <a:pt x="778" y="306"/>
                    <a:pt x="751" y="338"/>
                    <a:pt x="707" y="338"/>
                  </a:cubicBezTo>
                  <a:cubicBezTo>
                    <a:pt x="656" y="338"/>
                    <a:pt x="622" y="305"/>
                    <a:pt x="622" y="234"/>
                  </a:cubicBezTo>
                  <a:close/>
                  <a:moveTo>
                    <a:pt x="935" y="334"/>
                  </a:moveTo>
                  <a:cubicBezTo>
                    <a:pt x="950" y="363"/>
                    <a:pt x="983" y="382"/>
                    <a:pt x="1014" y="382"/>
                  </a:cubicBezTo>
                  <a:cubicBezTo>
                    <a:pt x="1084" y="382"/>
                    <a:pt x="1138" y="327"/>
                    <a:pt x="1138" y="233"/>
                  </a:cubicBezTo>
                  <a:cubicBezTo>
                    <a:pt x="1138" y="152"/>
                    <a:pt x="1080" y="97"/>
                    <a:pt x="1020" y="97"/>
                  </a:cubicBezTo>
                  <a:cubicBezTo>
                    <a:pt x="932" y="97"/>
                    <a:pt x="888" y="154"/>
                    <a:pt x="888" y="247"/>
                  </a:cubicBezTo>
                  <a:cubicBezTo>
                    <a:pt x="888" y="429"/>
                    <a:pt x="888" y="429"/>
                    <a:pt x="888" y="429"/>
                  </a:cubicBezTo>
                  <a:cubicBezTo>
                    <a:pt x="888" y="454"/>
                    <a:pt x="899" y="464"/>
                    <a:pt x="918" y="464"/>
                  </a:cubicBezTo>
                  <a:cubicBezTo>
                    <a:pt x="935" y="464"/>
                    <a:pt x="935" y="464"/>
                    <a:pt x="935" y="464"/>
                  </a:cubicBezTo>
                  <a:lnTo>
                    <a:pt x="935" y="334"/>
                  </a:lnTo>
                  <a:close/>
                  <a:moveTo>
                    <a:pt x="1009" y="141"/>
                  </a:moveTo>
                  <a:cubicBezTo>
                    <a:pt x="1057" y="141"/>
                    <a:pt x="1090" y="172"/>
                    <a:pt x="1090" y="246"/>
                  </a:cubicBezTo>
                  <a:cubicBezTo>
                    <a:pt x="1090" y="306"/>
                    <a:pt x="1064" y="338"/>
                    <a:pt x="1020" y="338"/>
                  </a:cubicBezTo>
                  <a:cubicBezTo>
                    <a:pt x="969" y="338"/>
                    <a:pt x="934" y="305"/>
                    <a:pt x="934" y="234"/>
                  </a:cubicBezTo>
                  <a:cubicBezTo>
                    <a:pt x="934" y="178"/>
                    <a:pt x="961" y="141"/>
                    <a:pt x="1009" y="141"/>
                  </a:cubicBezTo>
                  <a:close/>
                  <a:moveTo>
                    <a:pt x="1285" y="379"/>
                  </a:moveTo>
                  <a:cubicBezTo>
                    <a:pt x="1302" y="379"/>
                    <a:pt x="1312" y="369"/>
                    <a:pt x="1312" y="352"/>
                  </a:cubicBezTo>
                  <a:cubicBezTo>
                    <a:pt x="1312" y="336"/>
                    <a:pt x="1312" y="336"/>
                    <a:pt x="1312" y="336"/>
                  </a:cubicBezTo>
                  <a:cubicBezTo>
                    <a:pt x="1292" y="336"/>
                    <a:pt x="1292" y="336"/>
                    <a:pt x="1292" y="336"/>
                  </a:cubicBezTo>
                  <a:cubicBezTo>
                    <a:pt x="1267" y="336"/>
                    <a:pt x="1250" y="326"/>
                    <a:pt x="1250" y="291"/>
                  </a:cubicBezTo>
                  <a:cubicBezTo>
                    <a:pt x="1250" y="139"/>
                    <a:pt x="1250" y="139"/>
                    <a:pt x="1250" y="139"/>
                  </a:cubicBezTo>
                  <a:cubicBezTo>
                    <a:pt x="1250" y="115"/>
                    <a:pt x="1233" y="102"/>
                    <a:pt x="1217" y="102"/>
                  </a:cubicBezTo>
                  <a:cubicBezTo>
                    <a:pt x="1203" y="102"/>
                    <a:pt x="1203" y="102"/>
                    <a:pt x="1203" y="102"/>
                  </a:cubicBezTo>
                  <a:cubicBezTo>
                    <a:pt x="1203" y="298"/>
                    <a:pt x="1203" y="298"/>
                    <a:pt x="1203" y="298"/>
                  </a:cubicBezTo>
                  <a:cubicBezTo>
                    <a:pt x="1203" y="353"/>
                    <a:pt x="1231" y="379"/>
                    <a:pt x="1285" y="379"/>
                  </a:cubicBezTo>
                  <a:close/>
                  <a:moveTo>
                    <a:pt x="1228" y="64"/>
                  </a:moveTo>
                  <a:cubicBezTo>
                    <a:pt x="1245" y="64"/>
                    <a:pt x="1259" y="50"/>
                    <a:pt x="1259" y="32"/>
                  </a:cubicBezTo>
                  <a:cubicBezTo>
                    <a:pt x="1259" y="15"/>
                    <a:pt x="1245" y="0"/>
                    <a:pt x="1228" y="0"/>
                  </a:cubicBezTo>
                  <a:cubicBezTo>
                    <a:pt x="1210" y="0"/>
                    <a:pt x="1196" y="15"/>
                    <a:pt x="1196" y="32"/>
                  </a:cubicBezTo>
                  <a:cubicBezTo>
                    <a:pt x="1196" y="50"/>
                    <a:pt x="1210" y="64"/>
                    <a:pt x="1228" y="64"/>
                  </a:cubicBezTo>
                  <a:close/>
                  <a:moveTo>
                    <a:pt x="1575" y="193"/>
                  </a:moveTo>
                  <a:cubicBezTo>
                    <a:pt x="1575" y="138"/>
                    <a:pt x="1524" y="97"/>
                    <a:pt x="1471" y="97"/>
                  </a:cubicBezTo>
                  <a:cubicBezTo>
                    <a:pt x="1398" y="97"/>
                    <a:pt x="1343" y="156"/>
                    <a:pt x="1343" y="245"/>
                  </a:cubicBezTo>
                  <a:cubicBezTo>
                    <a:pt x="1343" y="324"/>
                    <a:pt x="1396" y="382"/>
                    <a:pt x="1471" y="382"/>
                  </a:cubicBezTo>
                  <a:cubicBezTo>
                    <a:pt x="1533" y="382"/>
                    <a:pt x="1564" y="360"/>
                    <a:pt x="1564" y="331"/>
                  </a:cubicBezTo>
                  <a:cubicBezTo>
                    <a:pt x="1564" y="311"/>
                    <a:pt x="1564" y="311"/>
                    <a:pt x="1564" y="311"/>
                  </a:cubicBezTo>
                  <a:cubicBezTo>
                    <a:pt x="1561" y="311"/>
                    <a:pt x="1561" y="311"/>
                    <a:pt x="1561" y="311"/>
                  </a:cubicBezTo>
                  <a:cubicBezTo>
                    <a:pt x="1546" y="326"/>
                    <a:pt x="1520" y="339"/>
                    <a:pt x="1478" y="339"/>
                  </a:cubicBezTo>
                  <a:cubicBezTo>
                    <a:pt x="1427" y="339"/>
                    <a:pt x="1395" y="307"/>
                    <a:pt x="1390" y="261"/>
                  </a:cubicBezTo>
                  <a:cubicBezTo>
                    <a:pt x="1458" y="261"/>
                    <a:pt x="1458" y="261"/>
                    <a:pt x="1458" y="261"/>
                  </a:cubicBezTo>
                  <a:cubicBezTo>
                    <a:pt x="1552" y="261"/>
                    <a:pt x="1575" y="241"/>
                    <a:pt x="1575" y="193"/>
                  </a:cubicBezTo>
                  <a:close/>
                  <a:moveTo>
                    <a:pt x="1390" y="224"/>
                  </a:moveTo>
                  <a:cubicBezTo>
                    <a:pt x="1390" y="213"/>
                    <a:pt x="1390" y="213"/>
                    <a:pt x="1390" y="213"/>
                  </a:cubicBezTo>
                  <a:cubicBezTo>
                    <a:pt x="1392" y="177"/>
                    <a:pt x="1421" y="139"/>
                    <a:pt x="1466" y="139"/>
                  </a:cubicBezTo>
                  <a:cubicBezTo>
                    <a:pt x="1509" y="139"/>
                    <a:pt x="1529" y="165"/>
                    <a:pt x="1529" y="195"/>
                  </a:cubicBezTo>
                  <a:cubicBezTo>
                    <a:pt x="1529" y="216"/>
                    <a:pt x="1518" y="222"/>
                    <a:pt x="1452" y="223"/>
                  </a:cubicBezTo>
                  <a:lnTo>
                    <a:pt x="1390" y="224"/>
                  </a:lnTo>
                  <a:close/>
                  <a:moveTo>
                    <a:pt x="1749" y="219"/>
                  </a:moveTo>
                  <a:cubicBezTo>
                    <a:pt x="1692" y="206"/>
                    <a:pt x="1682" y="199"/>
                    <a:pt x="1682" y="180"/>
                  </a:cubicBezTo>
                  <a:cubicBezTo>
                    <a:pt x="1682" y="157"/>
                    <a:pt x="1700" y="141"/>
                    <a:pt x="1747" y="141"/>
                  </a:cubicBezTo>
                  <a:cubicBezTo>
                    <a:pt x="1780" y="141"/>
                    <a:pt x="1809" y="155"/>
                    <a:pt x="1821" y="170"/>
                  </a:cubicBezTo>
                  <a:cubicBezTo>
                    <a:pt x="1824" y="170"/>
                    <a:pt x="1824" y="170"/>
                    <a:pt x="1824" y="170"/>
                  </a:cubicBezTo>
                  <a:cubicBezTo>
                    <a:pt x="1824" y="149"/>
                    <a:pt x="1824" y="149"/>
                    <a:pt x="1824" y="149"/>
                  </a:cubicBezTo>
                  <a:cubicBezTo>
                    <a:pt x="1824" y="116"/>
                    <a:pt x="1784" y="97"/>
                    <a:pt x="1744" y="97"/>
                  </a:cubicBezTo>
                  <a:cubicBezTo>
                    <a:pt x="1675" y="97"/>
                    <a:pt x="1635" y="139"/>
                    <a:pt x="1635" y="183"/>
                  </a:cubicBezTo>
                  <a:cubicBezTo>
                    <a:pt x="1635" y="224"/>
                    <a:pt x="1659" y="242"/>
                    <a:pt x="1710" y="253"/>
                  </a:cubicBezTo>
                  <a:cubicBezTo>
                    <a:pt x="1773" y="266"/>
                    <a:pt x="1783" y="276"/>
                    <a:pt x="1783" y="298"/>
                  </a:cubicBezTo>
                  <a:cubicBezTo>
                    <a:pt x="1783" y="326"/>
                    <a:pt x="1765" y="338"/>
                    <a:pt x="1724" y="338"/>
                  </a:cubicBezTo>
                  <a:cubicBezTo>
                    <a:pt x="1689" y="338"/>
                    <a:pt x="1658" y="325"/>
                    <a:pt x="1642" y="308"/>
                  </a:cubicBezTo>
                  <a:cubicBezTo>
                    <a:pt x="1640" y="308"/>
                    <a:pt x="1640" y="308"/>
                    <a:pt x="1640" y="308"/>
                  </a:cubicBezTo>
                  <a:cubicBezTo>
                    <a:pt x="1640" y="328"/>
                    <a:pt x="1640" y="328"/>
                    <a:pt x="1640" y="328"/>
                  </a:cubicBezTo>
                  <a:cubicBezTo>
                    <a:pt x="1640" y="360"/>
                    <a:pt x="1677" y="382"/>
                    <a:pt x="1723" y="382"/>
                  </a:cubicBezTo>
                  <a:cubicBezTo>
                    <a:pt x="1786" y="382"/>
                    <a:pt x="1830" y="351"/>
                    <a:pt x="1830" y="294"/>
                  </a:cubicBezTo>
                  <a:cubicBezTo>
                    <a:pt x="1830" y="256"/>
                    <a:pt x="1804" y="231"/>
                    <a:pt x="1749" y="219"/>
                  </a:cubicBezTo>
                  <a:close/>
                  <a:moveTo>
                    <a:pt x="2004" y="146"/>
                  </a:moveTo>
                  <a:cubicBezTo>
                    <a:pt x="2029" y="146"/>
                    <a:pt x="2040" y="135"/>
                    <a:pt x="2040" y="118"/>
                  </a:cubicBezTo>
                  <a:cubicBezTo>
                    <a:pt x="2040" y="103"/>
                    <a:pt x="2040" y="103"/>
                    <a:pt x="2040" y="103"/>
                  </a:cubicBezTo>
                  <a:cubicBezTo>
                    <a:pt x="1945" y="103"/>
                    <a:pt x="1945" y="103"/>
                    <a:pt x="1945" y="103"/>
                  </a:cubicBezTo>
                  <a:cubicBezTo>
                    <a:pt x="1945" y="46"/>
                    <a:pt x="1945" y="46"/>
                    <a:pt x="1945" y="46"/>
                  </a:cubicBezTo>
                  <a:cubicBezTo>
                    <a:pt x="1940" y="46"/>
                    <a:pt x="1940" y="46"/>
                    <a:pt x="1940" y="46"/>
                  </a:cubicBezTo>
                  <a:cubicBezTo>
                    <a:pt x="1933" y="46"/>
                    <a:pt x="1918" y="56"/>
                    <a:pt x="1911" y="66"/>
                  </a:cubicBezTo>
                  <a:cubicBezTo>
                    <a:pt x="1903" y="77"/>
                    <a:pt x="1899" y="92"/>
                    <a:pt x="1899" y="108"/>
                  </a:cubicBezTo>
                  <a:cubicBezTo>
                    <a:pt x="1899" y="287"/>
                    <a:pt x="1899" y="287"/>
                    <a:pt x="1899" y="287"/>
                  </a:cubicBezTo>
                  <a:cubicBezTo>
                    <a:pt x="1899" y="350"/>
                    <a:pt x="1926" y="382"/>
                    <a:pt x="1987" y="382"/>
                  </a:cubicBezTo>
                  <a:cubicBezTo>
                    <a:pt x="2019" y="382"/>
                    <a:pt x="2037" y="370"/>
                    <a:pt x="2037" y="347"/>
                  </a:cubicBezTo>
                  <a:cubicBezTo>
                    <a:pt x="2037" y="330"/>
                    <a:pt x="2037" y="330"/>
                    <a:pt x="2037" y="330"/>
                  </a:cubicBezTo>
                  <a:cubicBezTo>
                    <a:pt x="2034" y="330"/>
                    <a:pt x="2034" y="330"/>
                    <a:pt x="2034" y="330"/>
                  </a:cubicBezTo>
                  <a:cubicBezTo>
                    <a:pt x="2024" y="336"/>
                    <a:pt x="2008" y="338"/>
                    <a:pt x="1991" y="338"/>
                  </a:cubicBezTo>
                  <a:cubicBezTo>
                    <a:pt x="1961" y="338"/>
                    <a:pt x="1946" y="321"/>
                    <a:pt x="1946" y="282"/>
                  </a:cubicBezTo>
                  <a:cubicBezTo>
                    <a:pt x="1946" y="146"/>
                    <a:pt x="1946" y="146"/>
                    <a:pt x="1946" y="146"/>
                  </a:cubicBezTo>
                  <a:lnTo>
                    <a:pt x="2004" y="146"/>
                  </a:lnTo>
                  <a:close/>
                  <a:moveTo>
                    <a:pt x="284" y="610"/>
                  </a:moveTo>
                  <a:cubicBezTo>
                    <a:pt x="248" y="610"/>
                    <a:pt x="215" y="630"/>
                    <a:pt x="197" y="659"/>
                  </a:cubicBezTo>
                  <a:cubicBezTo>
                    <a:pt x="181" y="628"/>
                    <a:pt x="153" y="610"/>
                    <a:pt x="112" y="610"/>
                  </a:cubicBezTo>
                  <a:cubicBezTo>
                    <a:pt x="40" y="610"/>
                    <a:pt x="0" y="665"/>
                    <a:pt x="0" y="728"/>
                  </a:cubicBezTo>
                  <a:cubicBezTo>
                    <a:pt x="0" y="855"/>
                    <a:pt x="0" y="855"/>
                    <a:pt x="0" y="855"/>
                  </a:cubicBezTo>
                  <a:cubicBezTo>
                    <a:pt x="0" y="878"/>
                    <a:pt x="13" y="889"/>
                    <a:pt x="33" y="889"/>
                  </a:cubicBezTo>
                  <a:cubicBezTo>
                    <a:pt x="48" y="889"/>
                    <a:pt x="48" y="889"/>
                    <a:pt x="48" y="889"/>
                  </a:cubicBezTo>
                  <a:cubicBezTo>
                    <a:pt x="48" y="734"/>
                    <a:pt x="48" y="734"/>
                    <a:pt x="48" y="734"/>
                  </a:cubicBezTo>
                  <a:cubicBezTo>
                    <a:pt x="48" y="678"/>
                    <a:pt x="69" y="654"/>
                    <a:pt x="109" y="654"/>
                  </a:cubicBezTo>
                  <a:cubicBezTo>
                    <a:pt x="149" y="654"/>
                    <a:pt x="171" y="684"/>
                    <a:pt x="171" y="734"/>
                  </a:cubicBezTo>
                  <a:cubicBezTo>
                    <a:pt x="171" y="855"/>
                    <a:pt x="171" y="855"/>
                    <a:pt x="171" y="855"/>
                  </a:cubicBezTo>
                  <a:cubicBezTo>
                    <a:pt x="171" y="877"/>
                    <a:pt x="179" y="889"/>
                    <a:pt x="202" y="889"/>
                  </a:cubicBezTo>
                  <a:cubicBezTo>
                    <a:pt x="218" y="889"/>
                    <a:pt x="218" y="889"/>
                    <a:pt x="218" y="889"/>
                  </a:cubicBezTo>
                  <a:cubicBezTo>
                    <a:pt x="218" y="732"/>
                    <a:pt x="218" y="732"/>
                    <a:pt x="218" y="732"/>
                  </a:cubicBezTo>
                  <a:cubicBezTo>
                    <a:pt x="218" y="677"/>
                    <a:pt x="237" y="654"/>
                    <a:pt x="282" y="654"/>
                  </a:cubicBezTo>
                  <a:cubicBezTo>
                    <a:pt x="320" y="654"/>
                    <a:pt x="341" y="676"/>
                    <a:pt x="341" y="734"/>
                  </a:cubicBezTo>
                  <a:cubicBezTo>
                    <a:pt x="341" y="855"/>
                    <a:pt x="341" y="855"/>
                    <a:pt x="341" y="855"/>
                  </a:cubicBezTo>
                  <a:cubicBezTo>
                    <a:pt x="341" y="877"/>
                    <a:pt x="354" y="889"/>
                    <a:pt x="372" y="889"/>
                  </a:cubicBezTo>
                  <a:cubicBezTo>
                    <a:pt x="388" y="889"/>
                    <a:pt x="388" y="889"/>
                    <a:pt x="388" y="889"/>
                  </a:cubicBezTo>
                  <a:cubicBezTo>
                    <a:pt x="388" y="732"/>
                    <a:pt x="388" y="732"/>
                    <a:pt x="388" y="732"/>
                  </a:cubicBezTo>
                  <a:cubicBezTo>
                    <a:pt x="388" y="651"/>
                    <a:pt x="352" y="610"/>
                    <a:pt x="284" y="610"/>
                  </a:cubicBezTo>
                  <a:close/>
                  <a:moveTo>
                    <a:pt x="484" y="577"/>
                  </a:moveTo>
                  <a:cubicBezTo>
                    <a:pt x="502" y="577"/>
                    <a:pt x="516" y="562"/>
                    <a:pt x="516" y="545"/>
                  </a:cubicBezTo>
                  <a:cubicBezTo>
                    <a:pt x="516" y="528"/>
                    <a:pt x="502" y="513"/>
                    <a:pt x="484" y="513"/>
                  </a:cubicBezTo>
                  <a:cubicBezTo>
                    <a:pt x="467" y="513"/>
                    <a:pt x="453" y="528"/>
                    <a:pt x="453" y="545"/>
                  </a:cubicBezTo>
                  <a:cubicBezTo>
                    <a:pt x="453" y="562"/>
                    <a:pt x="467" y="577"/>
                    <a:pt x="484" y="577"/>
                  </a:cubicBezTo>
                  <a:close/>
                  <a:moveTo>
                    <a:pt x="507" y="804"/>
                  </a:moveTo>
                  <a:cubicBezTo>
                    <a:pt x="507" y="651"/>
                    <a:pt x="507" y="651"/>
                    <a:pt x="507" y="651"/>
                  </a:cubicBezTo>
                  <a:cubicBezTo>
                    <a:pt x="507" y="627"/>
                    <a:pt x="490" y="615"/>
                    <a:pt x="474" y="615"/>
                  </a:cubicBezTo>
                  <a:cubicBezTo>
                    <a:pt x="460" y="615"/>
                    <a:pt x="460" y="615"/>
                    <a:pt x="460" y="615"/>
                  </a:cubicBezTo>
                  <a:cubicBezTo>
                    <a:pt x="460" y="810"/>
                    <a:pt x="460" y="810"/>
                    <a:pt x="460" y="810"/>
                  </a:cubicBezTo>
                  <a:cubicBezTo>
                    <a:pt x="460" y="865"/>
                    <a:pt x="488" y="892"/>
                    <a:pt x="542" y="892"/>
                  </a:cubicBezTo>
                  <a:cubicBezTo>
                    <a:pt x="558" y="892"/>
                    <a:pt x="569" y="882"/>
                    <a:pt x="569" y="864"/>
                  </a:cubicBezTo>
                  <a:cubicBezTo>
                    <a:pt x="569" y="849"/>
                    <a:pt x="569" y="849"/>
                    <a:pt x="569" y="849"/>
                  </a:cubicBezTo>
                  <a:cubicBezTo>
                    <a:pt x="549" y="849"/>
                    <a:pt x="549" y="849"/>
                    <a:pt x="549" y="849"/>
                  </a:cubicBezTo>
                  <a:cubicBezTo>
                    <a:pt x="524" y="849"/>
                    <a:pt x="507" y="838"/>
                    <a:pt x="507" y="804"/>
                  </a:cubicBezTo>
                  <a:close/>
                  <a:moveTo>
                    <a:pt x="743" y="610"/>
                  </a:moveTo>
                  <a:cubicBezTo>
                    <a:pt x="673" y="610"/>
                    <a:pt x="626" y="655"/>
                    <a:pt x="626" y="732"/>
                  </a:cubicBezTo>
                  <a:cubicBezTo>
                    <a:pt x="626" y="858"/>
                    <a:pt x="626" y="858"/>
                    <a:pt x="626" y="858"/>
                  </a:cubicBezTo>
                  <a:cubicBezTo>
                    <a:pt x="626" y="879"/>
                    <a:pt x="638" y="889"/>
                    <a:pt x="655" y="889"/>
                  </a:cubicBezTo>
                  <a:cubicBezTo>
                    <a:pt x="673" y="889"/>
                    <a:pt x="673" y="889"/>
                    <a:pt x="673" y="889"/>
                  </a:cubicBezTo>
                  <a:cubicBezTo>
                    <a:pt x="673" y="733"/>
                    <a:pt x="673" y="733"/>
                    <a:pt x="673" y="733"/>
                  </a:cubicBezTo>
                  <a:cubicBezTo>
                    <a:pt x="673" y="677"/>
                    <a:pt x="696" y="654"/>
                    <a:pt x="737" y="654"/>
                  </a:cubicBezTo>
                  <a:cubicBezTo>
                    <a:pt x="786" y="654"/>
                    <a:pt x="807" y="676"/>
                    <a:pt x="807" y="733"/>
                  </a:cubicBezTo>
                  <a:cubicBezTo>
                    <a:pt x="807" y="859"/>
                    <a:pt x="807" y="859"/>
                    <a:pt x="807" y="859"/>
                  </a:cubicBezTo>
                  <a:cubicBezTo>
                    <a:pt x="807" y="880"/>
                    <a:pt x="817" y="889"/>
                    <a:pt x="836" y="889"/>
                  </a:cubicBezTo>
                  <a:cubicBezTo>
                    <a:pt x="853" y="889"/>
                    <a:pt x="853" y="889"/>
                    <a:pt x="853" y="889"/>
                  </a:cubicBezTo>
                  <a:cubicBezTo>
                    <a:pt x="853" y="731"/>
                    <a:pt x="853" y="731"/>
                    <a:pt x="853" y="731"/>
                  </a:cubicBezTo>
                  <a:cubicBezTo>
                    <a:pt x="853" y="649"/>
                    <a:pt x="812" y="610"/>
                    <a:pt x="743" y="610"/>
                  </a:cubicBezTo>
                  <a:close/>
                  <a:moveTo>
                    <a:pt x="1134" y="520"/>
                  </a:moveTo>
                  <a:cubicBezTo>
                    <a:pt x="1122" y="520"/>
                    <a:pt x="1122" y="520"/>
                    <a:pt x="1122" y="520"/>
                  </a:cubicBezTo>
                  <a:cubicBezTo>
                    <a:pt x="1122" y="662"/>
                    <a:pt x="1122" y="662"/>
                    <a:pt x="1122" y="662"/>
                  </a:cubicBezTo>
                  <a:cubicBezTo>
                    <a:pt x="1103" y="625"/>
                    <a:pt x="1073" y="610"/>
                    <a:pt x="1039" y="610"/>
                  </a:cubicBezTo>
                  <a:cubicBezTo>
                    <a:pt x="963" y="610"/>
                    <a:pt x="919" y="662"/>
                    <a:pt x="919" y="756"/>
                  </a:cubicBezTo>
                  <a:cubicBezTo>
                    <a:pt x="919" y="832"/>
                    <a:pt x="977" y="895"/>
                    <a:pt x="1045" y="895"/>
                  </a:cubicBezTo>
                  <a:cubicBezTo>
                    <a:pt x="1131" y="895"/>
                    <a:pt x="1169" y="849"/>
                    <a:pt x="1169" y="744"/>
                  </a:cubicBezTo>
                  <a:cubicBezTo>
                    <a:pt x="1169" y="558"/>
                    <a:pt x="1169" y="558"/>
                    <a:pt x="1169" y="558"/>
                  </a:cubicBezTo>
                  <a:cubicBezTo>
                    <a:pt x="1169" y="532"/>
                    <a:pt x="1157" y="520"/>
                    <a:pt x="1134" y="520"/>
                  </a:cubicBezTo>
                  <a:close/>
                  <a:moveTo>
                    <a:pt x="1049" y="851"/>
                  </a:moveTo>
                  <a:cubicBezTo>
                    <a:pt x="1000" y="851"/>
                    <a:pt x="966" y="807"/>
                    <a:pt x="966" y="752"/>
                  </a:cubicBezTo>
                  <a:cubicBezTo>
                    <a:pt x="966" y="690"/>
                    <a:pt x="993" y="653"/>
                    <a:pt x="1041" y="653"/>
                  </a:cubicBezTo>
                  <a:cubicBezTo>
                    <a:pt x="1106" y="653"/>
                    <a:pt x="1121" y="707"/>
                    <a:pt x="1121" y="757"/>
                  </a:cubicBezTo>
                  <a:cubicBezTo>
                    <a:pt x="1121" y="824"/>
                    <a:pt x="1099" y="851"/>
                    <a:pt x="1049" y="851"/>
                  </a:cubicBezTo>
                  <a:close/>
                  <a:moveTo>
                    <a:pt x="1338" y="731"/>
                  </a:moveTo>
                  <a:cubicBezTo>
                    <a:pt x="1281" y="719"/>
                    <a:pt x="1271" y="711"/>
                    <a:pt x="1271" y="693"/>
                  </a:cubicBezTo>
                  <a:cubicBezTo>
                    <a:pt x="1271" y="670"/>
                    <a:pt x="1289" y="654"/>
                    <a:pt x="1336" y="654"/>
                  </a:cubicBezTo>
                  <a:cubicBezTo>
                    <a:pt x="1368" y="654"/>
                    <a:pt x="1398" y="668"/>
                    <a:pt x="1410" y="682"/>
                  </a:cubicBezTo>
                  <a:cubicBezTo>
                    <a:pt x="1412" y="682"/>
                    <a:pt x="1412" y="682"/>
                    <a:pt x="1412" y="682"/>
                  </a:cubicBezTo>
                  <a:cubicBezTo>
                    <a:pt x="1412" y="662"/>
                    <a:pt x="1412" y="662"/>
                    <a:pt x="1412" y="662"/>
                  </a:cubicBezTo>
                  <a:cubicBezTo>
                    <a:pt x="1412" y="628"/>
                    <a:pt x="1373" y="610"/>
                    <a:pt x="1332" y="610"/>
                  </a:cubicBezTo>
                  <a:cubicBezTo>
                    <a:pt x="1264" y="610"/>
                    <a:pt x="1223" y="651"/>
                    <a:pt x="1223" y="696"/>
                  </a:cubicBezTo>
                  <a:cubicBezTo>
                    <a:pt x="1223" y="737"/>
                    <a:pt x="1248" y="754"/>
                    <a:pt x="1299" y="765"/>
                  </a:cubicBezTo>
                  <a:cubicBezTo>
                    <a:pt x="1362" y="779"/>
                    <a:pt x="1371" y="788"/>
                    <a:pt x="1371" y="811"/>
                  </a:cubicBezTo>
                  <a:cubicBezTo>
                    <a:pt x="1371" y="838"/>
                    <a:pt x="1353" y="851"/>
                    <a:pt x="1313" y="851"/>
                  </a:cubicBezTo>
                  <a:cubicBezTo>
                    <a:pt x="1277" y="851"/>
                    <a:pt x="1247" y="837"/>
                    <a:pt x="1231" y="820"/>
                  </a:cubicBezTo>
                  <a:cubicBezTo>
                    <a:pt x="1229" y="820"/>
                    <a:pt x="1229" y="820"/>
                    <a:pt x="1229" y="820"/>
                  </a:cubicBezTo>
                  <a:cubicBezTo>
                    <a:pt x="1229" y="840"/>
                    <a:pt x="1229" y="840"/>
                    <a:pt x="1229" y="840"/>
                  </a:cubicBezTo>
                  <a:cubicBezTo>
                    <a:pt x="1229" y="873"/>
                    <a:pt x="1266" y="895"/>
                    <a:pt x="1312" y="895"/>
                  </a:cubicBezTo>
                  <a:cubicBezTo>
                    <a:pt x="1374" y="895"/>
                    <a:pt x="1419" y="864"/>
                    <a:pt x="1419" y="806"/>
                  </a:cubicBezTo>
                  <a:cubicBezTo>
                    <a:pt x="1419" y="768"/>
                    <a:pt x="1392" y="743"/>
                    <a:pt x="1338" y="7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999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8">
          <p15:clr>
            <a:srgbClr val="FBAE40"/>
          </p15:clr>
        </p15:guide>
        <p15:guide id="2" pos="234">
          <p15:clr>
            <a:srgbClr val="FBAE40"/>
          </p15:clr>
        </p15:guide>
        <p15:guide id="3" pos="7440">
          <p15:clr>
            <a:srgbClr val="FBAE40"/>
          </p15:clr>
        </p15:guide>
        <p15:guide id="4" orient="horz" pos="768">
          <p15:clr>
            <a:srgbClr val="FBAE40"/>
          </p15:clr>
        </p15:guide>
        <p15:guide id="5" orient="horz" pos="1632">
          <p15:clr>
            <a:srgbClr val="FBAE40"/>
          </p15:clr>
        </p15:guide>
        <p15:guide id="6" orient="horz" pos="3936">
          <p15:clr>
            <a:srgbClr val="FBAE40"/>
          </p15:clr>
        </p15:guide>
        <p15:guide id="7" orient="horz" pos="2523">
          <p15:clr>
            <a:srgbClr val="FBAE40"/>
          </p15:clr>
        </p15:guide>
        <p15:guide id="8" orient="horz" pos="3072">
          <p15:clr>
            <a:srgbClr val="FBAE40"/>
          </p15:clr>
        </p15:guide>
        <p15:guide id="9" pos="1056">
          <p15:clr>
            <a:srgbClr val="FBAE40"/>
          </p15:clr>
        </p15:guide>
        <p15:guide id="10" pos="2112">
          <p15:clr>
            <a:srgbClr val="FBAE40"/>
          </p15:clr>
        </p15:guide>
        <p15:guide id="11" pos="2352">
          <p15:clr>
            <a:srgbClr val="FBAE40"/>
          </p15:clr>
        </p15:guide>
        <p15:guide id="12" pos="3408">
          <p15:clr>
            <a:srgbClr val="FBAE40"/>
          </p15:clr>
        </p15:guide>
        <p15:guide id="13" pos="4224">
          <p15:clr>
            <a:srgbClr val="FBAE40"/>
          </p15:clr>
        </p15:guide>
        <p15:guide id="14" pos="5280">
          <p15:clr>
            <a:srgbClr val="FBAE40"/>
          </p15:clr>
        </p15:guide>
        <p15:guide id="15" pos="6384">
          <p15:clr>
            <a:srgbClr val="FBAE40"/>
          </p15:clr>
        </p15:guide>
        <p15:guide id="16" pos="6624">
          <p15:clr>
            <a:srgbClr val="FBAE40"/>
          </p15:clr>
        </p15:guide>
        <p15:guide id="17" pos="1296">
          <p15:clr>
            <a:srgbClr val="FBAE40"/>
          </p15:clr>
        </p15:guide>
        <p15:guide id="18" pos="3168">
          <p15:clr>
            <a:srgbClr val="FBAE40"/>
          </p15:clr>
        </p15:guide>
        <p15:guide id="19" pos="4464">
          <p15:clr>
            <a:srgbClr val="FBAE40"/>
          </p15:clr>
        </p15:guide>
        <p15:guide id="20" pos="5520">
          <p15:clr>
            <a:srgbClr val="FBAE40"/>
          </p15:clr>
        </p15:guide>
        <p15:guide id="21" orient="horz" pos="1392">
          <p15:clr>
            <a:srgbClr val="FBAE40"/>
          </p15:clr>
        </p15:guide>
        <p15:guide id="22" orient="horz" pos="2273">
          <p15:clr>
            <a:srgbClr val="FBAE40"/>
          </p15:clr>
        </p15:guide>
        <p15:guide id="23" orient="horz" pos="3312">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3.jpe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837592"/>
      </p:ext>
    </p:extLst>
  </p:cSld>
  <p:clrMap bg1="lt1" tx1="dk1" bg2="lt2" tx2="dk2" accent1="accent1" accent2="accent2" accent3="accent3" accent4="accent4" accent5="accent5" accent6="accent6" hlink="hlink" folHlink="folHlink"/>
  <p:sldLayoutIdLst>
    <p:sldLayoutId id="214748371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8052" y="117475"/>
            <a:ext cx="9643804" cy="87218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18052" y="1234006"/>
            <a:ext cx="11534900" cy="49429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9042400" y="6447370"/>
            <a:ext cx="2844800" cy="230832"/>
          </a:xfrm>
          <a:prstGeom prst="rect">
            <a:avLst/>
          </a:prstGeom>
          <a:noFill/>
        </p:spPr>
        <p:txBody>
          <a:bodyPr wrap="square" rtlCol="0">
            <a:spAutoFit/>
          </a:bodyPr>
          <a:lstStyle/>
          <a:p>
            <a:pPr algn="r"/>
            <a:r>
              <a:rPr lang="en-IN" sz="900">
                <a:solidFill>
                  <a:schemeClr val="bg1">
                    <a:lumMod val="50000"/>
                  </a:schemeClr>
                </a:solidFill>
                <a:latin typeface="+mn-lt"/>
                <a:cs typeface="Segoe UI" panose="020B0502040204020203" pitchFamily="34" charset="0"/>
              </a:rPr>
              <a:t>Confidential – www.happiestminds.com</a:t>
            </a:r>
            <a:endParaRPr lang="en-US" sz="900">
              <a:solidFill>
                <a:schemeClr val="bg1">
                  <a:lumMod val="50000"/>
                </a:schemeClr>
              </a:solidFill>
              <a:latin typeface="+mn-lt"/>
              <a:cs typeface="Segoe UI" panose="020B0502040204020203" pitchFamily="34" charset="0"/>
            </a:endParaRPr>
          </a:p>
        </p:txBody>
      </p:sp>
      <p:sp>
        <p:nvSpPr>
          <p:cNvPr id="66" name="Rectangle 65"/>
          <p:cNvSpPr/>
          <p:nvPr/>
        </p:nvSpPr>
        <p:spPr>
          <a:xfrm>
            <a:off x="0" y="1066800"/>
            <a:ext cx="931162" cy="25200"/>
          </a:xfrm>
          <a:prstGeom prst="rect">
            <a:avLst/>
          </a:prstGeom>
          <a:gradFill flip="none" rotWithShape="1">
            <a:gsLst>
              <a:gs pos="100000">
                <a:srgbClr val="FBE500"/>
              </a:gs>
              <a:gs pos="14000">
                <a:srgbClr val="3EB44A"/>
              </a:gs>
              <a:gs pos="0">
                <a:srgbClr val="04959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lide Number Placeholder 168"/>
          <p:cNvSpPr>
            <a:spLocks noGrp="1"/>
          </p:cNvSpPr>
          <p:nvPr>
            <p:ph type="sldNum" sz="quarter" idx="4"/>
          </p:nvPr>
        </p:nvSpPr>
        <p:spPr>
          <a:xfrm>
            <a:off x="6856751" y="639022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DF02F0-7A45-4BFB-A264-947079AA91A4}" type="slidenum">
              <a:rPr lang="en-US" smtClean="0"/>
              <a:pPr/>
              <a:t>‹#›</a:t>
            </a:fld>
            <a:endParaRPr lang="en-US"/>
          </a:p>
        </p:txBody>
      </p:sp>
      <p:grpSp>
        <p:nvGrpSpPr>
          <p:cNvPr id="170" name="Group 169"/>
          <p:cNvGrpSpPr/>
          <p:nvPr/>
        </p:nvGrpSpPr>
        <p:grpSpPr>
          <a:xfrm>
            <a:off x="644581" y="-361950"/>
            <a:ext cx="10826638" cy="177800"/>
            <a:chOff x="936232" y="-361950"/>
            <a:chExt cx="10826638" cy="177800"/>
          </a:xfrm>
        </p:grpSpPr>
        <p:grpSp>
          <p:nvGrpSpPr>
            <p:cNvPr id="171" name="Group 170"/>
            <p:cNvGrpSpPr/>
            <p:nvPr/>
          </p:nvGrpSpPr>
          <p:grpSpPr>
            <a:xfrm>
              <a:off x="936232" y="-361950"/>
              <a:ext cx="5184775" cy="177800"/>
              <a:chOff x="3454400" y="3181350"/>
              <a:chExt cx="5184775" cy="177800"/>
            </a:xfrm>
          </p:grpSpPr>
          <p:sp>
            <p:nvSpPr>
              <p:cNvPr id="182" name="Rectangle 181"/>
              <p:cNvSpPr/>
              <p:nvPr/>
            </p:nvSpPr>
            <p:spPr>
              <a:xfrm>
                <a:off x="3454400" y="3181350"/>
                <a:ext cx="177800" cy="177800"/>
              </a:xfrm>
              <a:prstGeom prst="rect">
                <a:avLst/>
              </a:prstGeom>
              <a:solidFill>
                <a:srgbClr val="FE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8461375"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5957888" y="3181350"/>
                <a:ext cx="177800" cy="177800"/>
              </a:xfrm>
              <a:prstGeom prst="rect">
                <a:avLst/>
              </a:prstGeom>
              <a:solidFill>
                <a:srgbClr val="08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706144" y="3181350"/>
                <a:ext cx="177800" cy="177800"/>
              </a:xfrm>
              <a:prstGeom prst="rect">
                <a:avLst/>
              </a:prstGeom>
              <a:solidFill>
                <a:srgbClr val="8AC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209632" y="3181350"/>
                <a:ext cx="177800" cy="177800"/>
              </a:xfrm>
              <a:prstGeom prst="rect">
                <a:avLst/>
              </a:prstGeom>
              <a:solidFill>
                <a:srgbClr val="33A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4080271" y="3181350"/>
                <a:ext cx="177800" cy="177800"/>
              </a:xfrm>
              <a:prstGeom prst="rect">
                <a:avLst/>
              </a:prstGeom>
              <a:solidFill>
                <a:srgbClr val="BFE4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2014" y="3181350"/>
                <a:ext cx="177800" cy="177800"/>
              </a:xfrm>
              <a:prstGeom prst="rect">
                <a:avLst/>
              </a:prstGeom>
              <a:solidFill>
                <a:srgbClr val="45B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590107" y="3181350"/>
                <a:ext cx="177800" cy="177800"/>
              </a:xfrm>
              <a:prstGeom prst="rect">
                <a:avLst/>
              </a:prstGeom>
              <a:solidFill>
                <a:srgbClr val="1CA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157" y="3181350"/>
                <a:ext cx="177800" cy="177800"/>
              </a:xfrm>
              <a:prstGeom prst="rect">
                <a:avLst/>
              </a:prstGeom>
              <a:solidFill>
                <a:srgbClr val="3EB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6578095" y="-361950"/>
              <a:ext cx="5184775" cy="177800"/>
              <a:chOff x="3454400" y="4876800"/>
              <a:chExt cx="5184775" cy="177800"/>
            </a:xfrm>
          </p:grpSpPr>
          <p:sp>
            <p:nvSpPr>
              <p:cNvPr id="173" name="Rectangle 172"/>
              <p:cNvSpPr/>
              <p:nvPr/>
            </p:nvSpPr>
            <p:spPr>
              <a:xfrm>
                <a:off x="3454400" y="4876800"/>
                <a:ext cx="177800" cy="177800"/>
              </a:xfrm>
              <a:prstGeom prst="rect">
                <a:avLst/>
              </a:prstGeom>
              <a:solidFill>
                <a:srgbClr val="01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8461375"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5957888" y="4876800"/>
                <a:ext cx="177800" cy="177800"/>
              </a:xfrm>
              <a:prstGeom prst="rect">
                <a:avLst/>
              </a:prstGeom>
              <a:solidFill>
                <a:srgbClr val="F76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4706144" y="4876800"/>
                <a:ext cx="177800" cy="177800"/>
              </a:xfrm>
              <a:prstGeom prst="rect">
                <a:avLst/>
              </a:prstGeom>
              <a:solidFill>
                <a:srgbClr val="471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7209632" y="4876800"/>
                <a:ext cx="177800" cy="177800"/>
              </a:xfrm>
              <a:prstGeom prst="rect">
                <a:avLst/>
              </a:prstGeom>
              <a:solidFill>
                <a:srgbClr val="CD5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4080271" y="4876800"/>
                <a:ext cx="177800" cy="177800"/>
              </a:xfrm>
              <a:prstGeom prst="rect">
                <a:avLst/>
              </a:prstGeom>
              <a:solidFill>
                <a:srgbClr val="261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5332014" y="4876800"/>
                <a:ext cx="177800" cy="177800"/>
              </a:xfrm>
              <a:prstGeom prst="rect">
                <a:avLst/>
              </a:prstGeom>
              <a:solidFill>
                <a:srgbClr val="8E3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590107" y="4876800"/>
                <a:ext cx="177800" cy="177800"/>
              </a:xfrm>
              <a:prstGeom prst="rect">
                <a:avLst/>
              </a:prstGeom>
              <a:solidFill>
                <a:srgbClr val="E15D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829157" y="4876800"/>
                <a:ext cx="177800" cy="177800"/>
              </a:xfrm>
              <a:prstGeom prst="rect">
                <a:avLst/>
              </a:prstGeom>
              <a:solidFill>
                <a:srgbClr val="C14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1" name="Rectangle 190"/>
          <p:cNvSpPr/>
          <p:nvPr/>
        </p:nvSpPr>
        <p:spPr>
          <a:xfrm>
            <a:off x="318052" y="7176773"/>
            <a:ext cx="5552963" cy="165415"/>
          </a:xfrm>
          <a:prstGeom prst="rect">
            <a:avLst/>
          </a:prstGeom>
          <a:gradFill flip="none" rotWithShape="1">
            <a:gsLst>
              <a:gs pos="0">
                <a:srgbClr val="C14CB5"/>
              </a:gs>
              <a:gs pos="33000">
                <a:srgbClr val="CB51A8"/>
              </a:gs>
              <a:gs pos="69000">
                <a:srgbClr val="E45F85"/>
              </a:gs>
              <a:gs pos="100000">
                <a:srgbClr val="F86A6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6321664" y="7176773"/>
            <a:ext cx="5552963" cy="165415"/>
          </a:xfrm>
          <a:prstGeom prst="rect">
            <a:avLst/>
          </a:prstGeom>
          <a:gradFill flip="none" rotWithShape="1">
            <a:gsLst>
              <a:gs pos="0">
                <a:srgbClr val="FEFF00"/>
              </a:gs>
              <a:gs pos="33000">
                <a:srgbClr val="33AD58"/>
              </a:gs>
              <a:gs pos="61000">
                <a:srgbClr val="3EB34A"/>
              </a:gs>
              <a:gs pos="91000">
                <a:srgbClr val="08969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5"/>
          <p:cNvSpPr>
            <a:spLocks noEditPoints="1"/>
          </p:cNvSpPr>
          <p:nvPr/>
        </p:nvSpPr>
        <p:spPr bwMode="auto">
          <a:xfrm flipV="1">
            <a:off x="0" y="6253634"/>
            <a:ext cx="12193588" cy="606425"/>
          </a:xfrm>
          <a:custGeom>
            <a:avLst/>
            <a:gdLst>
              <a:gd name="T0" fmla="*/ 5228 w 7672"/>
              <a:gd name="T1" fmla="*/ 92 h 378"/>
              <a:gd name="T2" fmla="*/ 4860 w 7672"/>
              <a:gd name="T3" fmla="*/ 92 h 378"/>
              <a:gd name="T4" fmla="*/ 4980 w 7672"/>
              <a:gd name="T5" fmla="*/ 0 h 378"/>
              <a:gd name="T6" fmla="*/ 5569 w 7672"/>
              <a:gd name="T7" fmla="*/ 0 h 378"/>
              <a:gd name="T8" fmla="*/ 5689 w 7672"/>
              <a:gd name="T9" fmla="*/ 92 h 378"/>
              <a:gd name="T10" fmla="*/ 5368 w 7672"/>
              <a:gd name="T11" fmla="*/ 92 h 378"/>
              <a:gd name="T12" fmla="*/ 5481 w 7672"/>
              <a:gd name="T13" fmla="*/ 92 h 378"/>
              <a:gd name="T14" fmla="*/ 4078 w 7672"/>
              <a:gd name="T15" fmla="*/ 0 h 378"/>
              <a:gd name="T16" fmla="*/ 4247 w 7672"/>
              <a:gd name="T17" fmla="*/ 0 h 378"/>
              <a:gd name="T18" fmla="*/ 3886 w 7672"/>
              <a:gd name="T19" fmla="*/ 92 h 378"/>
              <a:gd name="T20" fmla="*/ 3946 w 7672"/>
              <a:gd name="T21" fmla="*/ 92 h 378"/>
              <a:gd name="T22" fmla="*/ 4659 w 7672"/>
              <a:gd name="T23" fmla="*/ 92 h 378"/>
              <a:gd name="T24" fmla="*/ 4759 w 7672"/>
              <a:gd name="T25" fmla="*/ 0 h 378"/>
              <a:gd name="T26" fmla="*/ 4367 w 7672"/>
              <a:gd name="T27" fmla="*/ 0 h 378"/>
              <a:gd name="T28" fmla="*/ 4467 w 7672"/>
              <a:gd name="T29" fmla="*/ 92 h 378"/>
              <a:gd name="T30" fmla="*/ 7051 w 7672"/>
              <a:gd name="T31" fmla="*/ 92 h 378"/>
              <a:gd name="T32" fmla="*/ 7143 w 7672"/>
              <a:gd name="T33" fmla="*/ 92 h 378"/>
              <a:gd name="T34" fmla="*/ 6803 w 7672"/>
              <a:gd name="T35" fmla="*/ 0 h 378"/>
              <a:gd name="T36" fmla="*/ 6831 w 7672"/>
              <a:gd name="T37" fmla="*/ 0 h 378"/>
              <a:gd name="T38" fmla="*/ 7552 w 7672"/>
              <a:gd name="T39" fmla="*/ 25 h 378"/>
              <a:gd name="T40" fmla="*/ 6711 w 7672"/>
              <a:gd name="T41" fmla="*/ 92 h 378"/>
              <a:gd name="T42" fmla="*/ 7211 w 7672"/>
              <a:gd name="T43" fmla="*/ 92 h 378"/>
              <a:gd name="T44" fmla="*/ 7323 w 7672"/>
              <a:gd name="T45" fmla="*/ 92 h 378"/>
              <a:gd name="T46" fmla="*/ 6101 w 7672"/>
              <a:gd name="T47" fmla="*/ 0 h 378"/>
              <a:gd name="T48" fmla="*/ 6130 w 7672"/>
              <a:gd name="T49" fmla="*/ 0 h 378"/>
              <a:gd name="T50" fmla="*/ 5849 w 7672"/>
              <a:gd name="T51" fmla="*/ 92 h 378"/>
              <a:gd name="T52" fmla="*/ 5889 w 7672"/>
              <a:gd name="T53" fmla="*/ 92 h 378"/>
              <a:gd name="T54" fmla="*/ 6502 w 7672"/>
              <a:gd name="T55" fmla="*/ 92 h 378"/>
              <a:gd name="T56" fmla="*/ 6622 w 7672"/>
              <a:gd name="T57" fmla="*/ 0 h 378"/>
              <a:gd name="T58" fmla="*/ 6250 w 7672"/>
              <a:gd name="T59" fmla="*/ 0 h 378"/>
              <a:gd name="T60" fmla="*/ 6370 w 7672"/>
              <a:gd name="T61" fmla="*/ 92 h 378"/>
              <a:gd name="T62" fmla="*/ 1162 w 7672"/>
              <a:gd name="T63" fmla="*/ 92 h 378"/>
              <a:gd name="T64" fmla="*/ 1374 w 7672"/>
              <a:gd name="T65" fmla="*/ 92 h 378"/>
              <a:gd name="T66" fmla="*/ 1054 w 7672"/>
              <a:gd name="T67" fmla="*/ 0 h 378"/>
              <a:gd name="T68" fmla="*/ 1563 w 7672"/>
              <a:gd name="T69" fmla="*/ 0 h 378"/>
              <a:gd name="T70" fmla="*/ 1803 w 7672"/>
              <a:gd name="T71" fmla="*/ 92 h 378"/>
              <a:gd name="T72" fmla="*/ 1402 w 7672"/>
              <a:gd name="T73" fmla="*/ 92 h 378"/>
              <a:gd name="T74" fmla="*/ 1534 w 7672"/>
              <a:gd name="T75" fmla="*/ 92 h 378"/>
              <a:gd name="T76" fmla="*/ 272 w 7672"/>
              <a:gd name="T77" fmla="*/ 0 h 378"/>
              <a:gd name="T78" fmla="*/ 321 w 7672"/>
              <a:gd name="T79" fmla="*/ 0 h 378"/>
              <a:gd name="T80" fmla="*/ 421 w 7672"/>
              <a:gd name="T81" fmla="*/ 92 h 378"/>
              <a:gd name="T82" fmla="*/ 172 w 7672"/>
              <a:gd name="T83" fmla="*/ 92 h 378"/>
              <a:gd name="T84" fmla="*/ 753 w 7672"/>
              <a:gd name="T85" fmla="*/ 0 h 378"/>
              <a:gd name="T86" fmla="*/ 861 w 7672"/>
              <a:gd name="T87" fmla="*/ 0 h 378"/>
              <a:gd name="T88" fmla="*/ 521 w 7672"/>
              <a:gd name="T89" fmla="*/ 92 h 378"/>
              <a:gd name="T90" fmla="*/ 641 w 7672"/>
              <a:gd name="T91" fmla="*/ 92 h 378"/>
              <a:gd name="T92" fmla="*/ 1895 w 7672"/>
              <a:gd name="T93" fmla="*/ 92 h 378"/>
              <a:gd name="T94" fmla="*/ 3217 w 7672"/>
              <a:gd name="T95" fmla="*/ 0 h 378"/>
              <a:gd name="T96" fmla="*/ 2925 w 7672"/>
              <a:gd name="T97" fmla="*/ 0 h 378"/>
              <a:gd name="T98" fmla="*/ 2985 w 7672"/>
              <a:gd name="T99" fmla="*/ 92 h 378"/>
              <a:gd name="T100" fmla="*/ 3626 w 7672"/>
              <a:gd name="T101" fmla="*/ 92 h 378"/>
              <a:gd name="T102" fmla="*/ 3758 w 7672"/>
              <a:gd name="T103" fmla="*/ 92 h 378"/>
              <a:gd name="T104" fmla="*/ 3357 w 7672"/>
              <a:gd name="T105" fmla="*/ 0 h 378"/>
              <a:gd name="T106" fmla="*/ 3506 w 7672"/>
              <a:gd name="T107" fmla="*/ 0 h 378"/>
              <a:gd name="T108" fmla="*/ 2143 w 7672"/>
              <a:gd name="T109" fmla="*/ 92 h 378"/>
              <a:gd name="T110" fmla="*/ 2264 w 7672"/>
              <a:gd name="T111" fmla="*/ 92 h 378"/>
              <a:gd name="T112" fmla="*/ 1915 w 7672"/>
              <a:gd name="T113" fmla="*/ 92 h 378"/>
              <a:gd name="T114" fmla="*/ 2055 w 7672"/>
              <a:gd name="T115" fmla="*/ 0 h 378"/>
              <a:gd name="T116" fmla="*/ 2644 w 7672"/>
              <a:gd name="T117" fmla="*/ 0 h 378"/>
              <a:gd name="T118" fmla="*/ 2744 w 7672"/>
              <a:gd name="T119" fmla="*/ 92 h 378"/>
              <a:gd name="T120" fmla="*/ 2524 w 7672"/>
              <a:gd name="T121" fmla="*/ 9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72" h="378">
                <a:moveTo>
                  <a:pt x="5128" y="92"/>
                </a:moveTo>
                <a:cubicBezTo>
                  <a:pt x="5140" y="92"/>
                  <a:pt x="5140" y="92"/>
                  <a:pt x="5140" y="92"/>
                </a:cubicBezTo>
                <a:cubicBezTo>
                  <a:pt x="5140" y="0"/>
                  <a:pt x="5140" y="0"/>
                  <a:pt x="5140" y="0"/>
                </a:cubicBezTo>
                <a:cubicBezTo>
                  <a:pt x="5128" y="0"/>
                  <a:pt x="5128" y="0"/>
                  <a:pt x="5128" y="0"/>
                </a:cubicBezTo>
                <a:lnTo>
                  <a:pt x="5128" y="92"/>
                </a:lnTo>
                <a:close/>
                <a:moveTo>
                  <a:pt x="5088" y="92"/>
                </a:moveTo>
                <a:cubicBezTo>
                  <a:pt x="5100" y="92"/>
                  <a:pt x="5100" y="92"/>
                  <a:pt x="5100" y="92"/>
                </a:cubicBezTo>
                <a:cubicBezTo>
                  <a:pt x="5100" y="0"/>
                  <a:pt x="5100" y="0"/>
                  <a:pt x="5100" y="0"/>
                </a:cubicBezTo>
                <a:cubicBezTo>
                  <a:pt x="5088" y="0"/>
                  <a:pt x="5088" y="0"/>
                  <a:pt x="5088" y="0"/>
                </a:cubicBezTo>
                <a:lnTo>
                  <a:pt x="5088" y="92"/>
                </a:lnTo>
                <a:close/>
                <a:moveTo>
                  <a:pt x="5108" y="92"/>
                </a:moveTo>
                <a:cubicBezTo>
                  <a:pt x="5120" y="92"/>
                  <a:pt x="5120" y="92"/>
                  <a:pt x="5120" y="92"/>
                </a:cubicBezTo>
                <a:cubicBezTo>
                  <a:pt x="5120" y="0"/>
                  <a:pt x="5120" y="0"/>
                  <a:pt x="5120" y="0"/>
                </a:cubicBezTo>
                <a:cubicBezTo>
                  <a:pt x="5108" y="0"/>
                  <a:pt x="5108" y="0"/>
                  <a:pt x="5108" y="0"/>
                </a:cubicBezTo>
                <a:lnTo>
                  <a:pt x="5108" y="92"/>
                </a:lnTo>
                <a:close/>
                <a:moveTo>
                  <a:pt x="4788" y="92"/>
                </a:moveTo>
                <a:cubicBezTo>
                  <a:pt x="4799" y="92"/>
                  <a:pt x="4799" y="92"/>
                  <a:pt x="4799" y="92"/>
                </a:cubicBezTo>
                <a:cubicBezTo>
                  <a:pt x="4799" y="0"/>
                  <a:pt x="4799" y="0"/>
                  <a:pt x="4799" y="0"/>
                </a:cubicBezTo>
                <a:cubicBezTo>
                  <a:pt x="4788" y="0"/>
                  <a:pt x="4788" y="0"/>
                  <a:pt x="4788" y="0"/>
                </a:cubicBezTo>
                <a:lnTo>
                  <a:pt x="4788" y="92"/>
                </a:lnTo>
                <a:close/>
                <a:moveTo>
                  <a:pt x="5068" y="92"/>
                </a:moveTo>
                <a:cubicBezTo>
                  <a:pt x="5080" y="92"/>
                  <a:pt x="5080" y="92"/>
                  <a:pt x="5080" y="92"/>
                </a:cubicBezTo>
                <a:cubicBezTo>
                  <a:pt x="5080" y="0"/>
                  <a:pt x="5080" y="0"/>
                  <a:pt x="5080" y="0"/>
                </a:cubicBezTo>
                <a:cubicBezTo>
                  <a:pt x="5068" y="0"/>
                  <a:pt x="5068" y="0"/>
                  <a:pt x="5068" y="0"/>
                </a:cubicBezTo>
                <a:lnTo>
                  <a:pt x="5068" y="92"/>
                </a:lnTo>
                <a:close/>
                <a:moveTo>
                  <a:pt x="5208" y="92"/>
                </a:moveTo>
                <a:cubicBezTo>
                  <a:pt x="5220" y="92"/>
                  <a:pt x="5220" y="92"/>
                  <a:pt x="5220" y="92"/>
                </a:cubicBezTo>
                <a:cubicBezTo>
                  <a:pt x="5220" y="0"/>
                  <a:pt x="5220" y="0"/>
                  <a:pt x="5220" y="0"/>
                </a:cubicBezTo>
                <a:cubicBezTo>
                  <a:pt x="5208" y="0"/>
                  <a:pt x="5208" y="0"/>
                  <a:pt x="5208" y="0"/>
                </a:cubicBezTo>
                <a:lnTo>
                  <a:pt x="5208" y="92"/>
                </a:lnTo>
                <a:close/>
                <a:moveTo>
                  <a:pt x="5228" y="92"/>
                </a:moveTo>
                <a:cubicBezTo>
                  <a:pt x="5240" y="92"/>
                  <a:pt x="5240" y="92"/>
                  <a:pt x="5240" y="92"/>
                </a:cubicBezTo>
                <a:cubicBezTo>
                  <a:pt x="5240" y="0"/>
                  <a:pt x="5240" y="0"/>
                  <a:pt x="5240" y="0"/>
                </a:cubicBezTo>
                <a:cubicBezTo>
                  <a:pt x="5228" y="0"/>
                  <a:pt x="5228" y="0"/>
                  <a:pt x="5228" y="0"/>
                </a:cubicBezTo>
                <a:lnTo>
                  <a:pt x="5228" y="92"/>
                </a:lnTo>
                <a:close/>
                <a:moveTo>
                  <a:pt x="5028" y="92"/>
                </a:moveTo>
                <a:cubicBezTo>
                  <a:pt x="5040" y="92"/>
                  <a:pt x="5040" y="92"/>
                  <a:pt x="5040" y="92"/>
                </a:cubicBezTo>
                <a:cubicBezTo>
                  <a:pt x="5040" y="0"/>
                  <a:pt x="5040" y="0"/>
                  <a:pt x="5040" y="0"/>
                </a:cubicBezTo>
                <a:cubicBezTo>
                  <a:pt x="5028" y="0"/>
                  <a:pt x="5028" y="0"/>
                  <a:pt x="5028" y="0"/>
                </a:cubicBezTo>
                <a:lnTo>
                  <a:pt x="5028" y="92"/>
                </a:lnTo>
                <a:close/>
                <a:moveTo>
                  <a:pt x="5188" y="92"/>
                </a:moveTo>
                <a:cubicBezTo>
                  <a:pt x="5200" y="92"/>
                  <a:pt x="5200" y="92"/>
                  <a:pt x="5200" y="92"/>
                </a:cubicBezTo>
                <a:cubicBezTo>
                  <a:pt x="5200" y="0"/>
                  <a:pt x="5200" y="0"/>
                  <a:pt x="5200" y="0"/>
                </a:cubicBezTo>
                <a:cubicBezTo>
                  <a:pt x="5188" y="0"/>
                  <a:pt x="5188" y="0"/>
                  <a:pt x="5188" y="0"/>
                </a:cubicBezTo>
                <a:lnTo>
                  <a:pt x="5188" y="92"/>
                </a:lnTo>
                <a:close/>
                <a:moveTo>
                  <a:pt x="5168" y="92"/>
                </a:moveTo>
                <a:cubicBezTo>
                  <a:pt x="5180" y="92"/>
                  <a:pt x="5180" y="92"/>
                  <a:pt x="5180" y="92"/>
                </a:cubicBezTo>
                <a:cubicBezTo>
                  <a:pt x="5180" y="0"/>
                  <a:pt x="5180" y="0"/>
                  <a:pt x="5180" y="0"/>
                </a:cubicBezTo>
                <a:cubicBezTo>
                  <a:pt x="5168" y="0"/>
                  <a:pt x="5168" y="0"/>
                  <a:pt x="5168" y="0"/>
                </a:cubicBezTo>
                <a:lnTo>
                  <a:pt x="5168" y="92"/>
                </a:lnTo>
                <a:close/>
                <a:moveTo>
                  <a:pt x="5148" y="92"/>
                </a:moveTo>
                <a:cubicBezTo>
                  <a:pt x="5160" y="92"/>
                  <a:pt x="5160" y="92"/>
                  <a:pt x="5160" y="92"/>
                </a:cubicBezTo>
                <a:cubicBezTo>
                  <a:pt x="5160" y="0"/>
                  <a:pt x="5160" y="0"/>
                  <a:pt x="5160" y="0"/>
                </a:cubicBezTo>
                <a:cubicBezTo>
                  <a:pt x="5148" y="0"/>
                  <a:pt x="5148" y="0"/>
                  <a:pt x="5148" y="0"/>
                </a:cubicBezTo>
                <a:lnTo>
                  <a:pt x="5148" y="92"/>
                </a:lnTo>
                <a:close/>
                <a:moveTo>
                  <a:pt x="4928" y="92"/>
                </a:moveTo>
                <a:cubicBezTo>
                  <a:pt x="4940" y="92"/>
                  <a:pt x="4940" y="92"/>
                  <a:pt x="4940" y="92"/>
                </a:cubicBezTo>
                <a:cubicBezTo>
                  <a:pt x="4940" y="0"/>
                  <a:pt x="4940" y="0"/>
                  <a:pt x="4940" y="0"/>
                </a:cubicBezTo>
                <a:cubicBezTo>
                  <a:pt x="4928" y="0"/>
                  <a:pt x="4928" y="0"/>
                  <a:pt x="4928" y="0"/>
                </a:cubicBezTo>
                <a:lnTo>
                  <a:pt x="4928" y="92"/>
                </a:lnTo>
                <a:close/>
                <a:moveTo>
                  <a:pt x="4848" y="92"/>
                </a:moveTo>
                <a:cubicBezTo>
                  <a:pt x="4860" y="92"/>
                  <a:pt x="4860" y="92"/>
                  <a:pt x="4860" y="92"/>
                </a:cubicBezTo>
                <a:cubicBezTo>
                  <a:pt x="4860" y="0"/>
                  <a:pt x="4860" y="0"/>
                  <a:pt x="4860" y="0"/>
                </a:cubicBezTo>
                <a:cubicBezTo>
                  <a:pt x="4848" y="0"/>
                  <a:pt x="4848" y="0"/>
                  <a:pt x="4848" y="0"/>
                </a:cubicBezTo>
                <a:lnTo>
                  <a:pt x="4848" y="92"/>
                </a:lnTo>
                <a:close/>
                <a:moveTo>
                  <a:pt x="4888" y="92"/>
                </a:moveTo>
                <a:cubicBezTo>
                  <a:pt x="4900" y="92"/>
                  <a:pt x="4900" y="92"/>
                  <a:pt x="4900" y="92"/>
                </a:cubicBezTo>
                <a:cubicBezTo>
                  <a:pt x="4900" y="0"/>
                  <a:pt x="4900" y="0"/>
                  <a:pt x="4900" y="0"/>
                </a:cubicBezTo>
                <a:cubicBezTo>
                  <a:pt x="4888" y="0"/>
                  <a:pt x="4888" y="0"/>
                  <a:pt x="4888" y="0"/>
                </a:cubicBezTo>
                <a:lnTo>
                  <a:pt x="4888" y="92"/>
                </a:lnTo>
                <a:close/>
                <a:moveTo>
                  <a:pt x="4868" y="92"/>
                </a:moveTo>
                <a:cubicBezTo>
                  <a:pt x="4880" y="92"/>
                  <a:pt x="4880" y="92"/>
                  <a:pt x="4880" y="92"/>
                </a:cubicBezTo>
                <a:cubicBezTo>
                  <a:pt x="4880" y="0"/>
                  <a:pt x="4880" y="0"/>
                  <a:pt x="4880" y="0"/>
                </a:cubicBezTo>
                <a:cubicBezTo>
                  <a:pt x="4868" y="0"/>
                  <a:pt x="4868" y="0"/>
                  <a:pt x="4868" y="0"/>
                </a:cubicBezTo>
                <a:lnTo>
                  <a:pt x="4868" y="92"/>
                </a:lnTo>
                <a:close/>
                <a:moveTo>
                  <a:pt x="4828" y="92"/>
                </a:moveTo>
                <a:cubicBezTo>
                  <a:pt x="4840" y="92"/>
                  <a:pt x="4840" y="92"/>
                  <a:pt x="4840" y="92"/>
                </a:cubicBezTo>
                <a:cubicBezTo>
                  <a:pt x="4840" y="0"/>
                  <a:pt x="4840" y="0"/>
                  <a:pt x="4840" y="0"/>
                </a:cubicBezTo>
                <a:cubicBezTo>
                  <a:pt x="4828" y="0"/>
                  <a:pt x="4828" y="0"/>
                  <a:pt x="4828" y="0"/>
                </a:cubicBezTo>
                <a:lnTo>
                  <a:pt x="4828" y="92"/>
                </a:lnTo>
                <a:close/>
                <a:moveTo>
                  <a:pt x="5008" y="92"/>
                </a:moveTo>
                <a:cubicBezTo>
                  <a:pt x="5020" y="92"/>
                  <a:pt x="5020" y="92"/>
                  <a:pt x="5020" y="92"/>
                </a:cubicBezTo>
                <a:cubicBezTo>
                  <a:pt x="5020" y="0"/>
                  <a:pt x="5020" y="0"/>
                  <a:pt x="5020" y="0"/>
                </a:cubicBezTo>
                <a:cubicBezTo>
                  <a:pt x="5008" y="0"/>
                  <a:pt x="5008" y="0"/>
                  <a:pt x="5008" y="0"/>
                </a:cubicBezTo>
                <a:lnTo>
                  <a:pt x="5008" y="92"/>
                </a:lnTo>
                <a:close/>
                <a:moveTo>
                  <a:pt x="4808" y="92"/>
                </a:moveTo>
                <a:cubicBezTo>
                  <a:pt x="4819" y="92"/>
                  <a:pt x="4819" y="92"/>
                  <a:pt x="4819" y="92"/>
                </a:cubicBezTo>
                <a:cubicBezTo>
                  <a:pt x="4819" y="0"/>
                  <a:pt x="4819" y="0"/>
                  <a:pt x="4819" y="0"/>
                </a:cubicBezTo>
                <a:cubicBezTo>
                  <a:pt x="4808" y="0"/>
                  <a:pt x="4808" y="0"/>
                  <a:pt x="4808" y="0"/>
                </a:cubicBezTo>
                <a:lnTo>
                  <a:pt x="4808" y="92"/>
                </a:lnTo>
                <a:close/>
                <a:moveTo>
                  <a:pt x="4968" y="92"/>
                </a:moveTo>
                <a:cubicBezTo>
                  <a:pt x="4980" y="92"/>
                  <a:pt x="4980" y="92"/>
                  <a:pt x="4980" y="92"/>
                </a:cubicBezTo>
                <a:cubicBezTo>
                  <a:pt x="4980" y="0"/>
                  <a:pt x="4980" y="0"/>
                  <a:pt x="4980" y="0"/>
                </a:cubicBezTo>
                <a:cubicBezTo>
                  <a:pt x="4968" y="0"/>
                  <a:pt x="4968" y="0"/>
                  <a:pt x="4968" y="0"/>
                </a:cubicBezTo>
                <a:lnTo>
                  <a:pt x="4968" y="92"/>
                </a:lnTo>
                <a:close/>
                <a:moveTo>
                  <a:pt x="4988" y="92"/>
                </a:moveTo>
                <a:cubicBezTo>
                  <a:pt x="5000" y="92"/>
                  <a:pt x="5000" y="92"/>
                  <a:pt x="5000" y="92"/>
                </a:cubicBezTo>
                <a:cubicBezTo>
                  <a:pt x="5000" y="0"/>
                  <a:pt x="5000" y="0"/>
                  <a:pt x="5000" y="0"/>
                </a:cubicBezTo>
                <a:cubicBezTo>
                  <a:pt x="4988" y="0"/>
                  <a:pt x="4988" y="0"/>
                  <a:pt x="4988" y="0"/>
                </a:cubicBezTo>
                <a:lnTo>
                  <a:pt x="4988" y="92"/>
                </a:lnTo>
                <a:close/>
                <a:moveTo>
                  <a:pt x="5248" y="92"/>
                </a:moveTo>
                <a:cubicBezTo>
                  <a:pt x="5260" y="92"/>
                  <a:pt x="5260" y="92"/>
                  <a:pt x="5260" y="92"/>
                </a:cubicBezTo>
                <a:cubicBezTo>
                  <a:pt x="5260" y="0"/>
                  <a:pt x="5260" y="0"/>
                  <a:pt x="5260" y="0"/>
                </a:cubicBezTo>
                <a:cubicBezTo>
                  <a:pt x="5248" y="0"/>
                  <a:pt x="5248" y="0"/>
                  <a:pt x="5248" y="0"/>
                </a:cubicBezTo>
                <a:lnTo>
                  <a:pt x="5248" y="92"/>
                </a:lnTo>
                <a:close/>
                <a:moveTo>
                  <a:pt x="4948" y="92"/>
                </a:moveTo>
                <a:cubicBezTo>
                  <a:pt x="4960" y="92"/>
                  <a:pt x="4960" y="92"/>
                  <a:pt x="4960" y="92"/>
                </a:cubicBezTo>
                <a:cubicBezTo>
                  <a:pt x="4960" y="0"/>
                  <a:pt x="4960" y="0"/>
                  <a:pt x="4960" y="0"/>
                </a:cubicBezTo>
                <a:cubicBezTo>
                  <a:pt x="4948" y="0"/>
                  <a:pt x="4948" y="0"/>
                  <a:pt x="4948" y="0"/>
                </a:cubicBezTo>
                <a:lnTo>
                  <a:pt x="4948" y="92"/>
                </a:lnTo>
                <a:close/>
                <a:moveTo>
                  <a:pt x="4908" y="92"/>
                </a:moveTo>
                <a:cubicBezTo>
                  <a:pt x="4920" y="92"/>
                  <a:pt x="4920" y="92"/>
                  <a:pt x="4920" y="92"/>
                </a:cubicBezTo>
                <a:cubicBezTo>
                  <a:pt x="4920" y="0"/>
                  <a:pt x="4920" y="0"/>
                  <a:pt x="4920" y="0"/>
                </a:cubicBezTo>
                <a:cubicBezTo>
                  <a:pt x="4908" y="0"/>
                  <a:pt x="4908" y="0"/>
                  <a:pt x="4908" y="0"/>
                </a:cubicBezTo>
                <a:lnTo>
                  <a:pt x="4908" y="92"/>
                </a:lnTo>
                <a:close/>
                <a:moveTo>
                  <a:pt x="5048" y="92"/>
                </a:moveTo>
                <a:cubicBezTo>
                  <a:pt x="5060" y="92"/>
                  <a:pt x="5060" y="92"/>
                  <a:pt x="5060" y="92"/>
                </a:cubicBezTo>
                <a:cubicBezTo>
                  <a:pt x="5060" y="0"/>
                  <a:pt x="5060" y="0"/>
                  <a:pt x="5060" y="0"/>
                </a:cubicBezTo>
                <a:cubicBezTo>
                  <a:pt x="5048" y="0"/>
                  <a:pt x="5048" y="0"/>
                  <a:pt x="5048" y="0"/>
                </a:cubicBezTo>
                <a:lnTo>
                  <a:pt x="5048" y="92"/>
                </a:lnTo>
                <a:close/>
                <a:moveTo>
                  <a:pt x="5569" y="92"/>
                </a:moveTo>
                <a:cubicBezTo>
                  <a:pt x="5581" y="92"/>
                  <a:pt x="5581" y="92"/>
                  <a:pt x="5581" y="92"/>
                </a:cubicBezTo>
                <a:cubicBezTo>
                  <a:pt x="5581" y="0"/>
                  <a:pt x="5581" y="0"/>
                  <a:pt x="5581" y="0"/>
                </a:cubicBezTo>
                <a:cubicBezTo>
                  <a:pt x="5569" y="0"/>
                  <a:pt x="5569" y="0"/>
                  <a:pt x="5569" y="0"/>
                </a:cubicBezTo>
                <a:lnTo>
                  <a:pt x="5569" y="92"/>
                </a:lnTo>
                <a:close/>
                <a:moveTo>
                  <a:pt x="5609" y="92"/>
                </a:moveTo>
                <a:cubicBezTo>
                  <a:pt x="5621" y="92"/>
                  <a:pt x="5621" y="92"/>
                  <a:pt x="5621" y="92"/>
                </a:cubicBezTo>
                <a:cubicBezTo>
                  <a:pt x="5621" y="0"/>
                  <a:pt x="5621" y="0"/>
                  <a:pt x="5621" y="0"/>
                </a:cubicBezTo>
                <a:cubicBezTo>
                  <a:pt x="5609" y="0"/>
                  <a:pt x="5609" y="0"/>
                  <a:pt x="5609" y="0"/>
                </a:cubicBezTo>
                <a:lnTo>
                  <a:pt x="5609" y="92"/>
                </a:lnTo>
                <a:close/>
                <a:moveTo>
                  <a:pt x="5509" y="92"/>
                </a:moveTo>
                <a:cubicBezTo>
                  <a:pt x="5521" y="92"/>
                  <a:pt x="5521" y="92"/>
                  <a:pt x="5521" y="92"/>
                </a:cubicBezTo>
                <a:cubicBezTo>
                  <a:pt x="5521" y="0"/>
                  <a:pt x="5521" y="0"/>
                  <a:pt x="5521" y="0"/>
                </a:cubicBezTo>
                <a:cubicBezTo>
                  <a:pt x="5509" y="0"/>
                  <a:pt x="5509" y="0"/>
                  <a:pt x="5509" y="0"/>
                </a:cubicBezTo>
                <a:lnTo>
                  <a:pt x="5509" y="92"/>
                </a:lnTo>
                <a:close/>
                <a:moveTo>
                  <a:pt x="5529" y="92"/>
                </a:moveTo>
                <a:cubicBezTo>
                  <a:pt x="5541" y="92"/>
                  <a:pt x="5541" y="92"/>
                  <a:pt x="5541" y="92"/>
                </a:cubicBezTo>
                <a:cubicBezTo>
                  <a:pt x="5541" y="0"/>
                  <a:pt x="5541" y="0"/>
                  <a:pt x="5541" y="0"/>
                </a:cubicBezTo>
                <a:cubicBezTo>
                  <a:pt x="5529" y="0"/>
                  <a:pt x="5529" y="0"/>
                  <a:pt x="5529" y="0"/>
                </a:cubicBezTo>
                <a:lnTo>
                  <a:pt x="5529" y="92"/>
                </a:lnTo>
                <a:close/>
                <a:moveTo>
                  <a:pt x="5549" y="92"/>
                </a:moveTo>
                <a:cubicBezTo>
                  <a:pt x="5561" y="92"/>
                  <a:pt x="5561" y="92"/>
                  <a:pt x="5561" y="92"/>
                </a:cubicBezTo>
                <a:cubicBezTo>
                  <a:pt x="5561" y="0"/>
                  <a:pt x="5561" y="0"/>
                  <a:pt x="5561" y="0"/>
                </a:cubicBezTo>
                <a:cubicBezTo>
                  <a:pt x="5549" y="0"/>
                  <a:pt x="5549" y="0"/>
                  <a:pt x="5549" y="0"/>
                </a:cubicBezTo>
                <a:lnTo>
                  <a:pt x="5549" y="92"/>
                </a:lnTo>
                <a:close/>
                <a:moveTo>
                  <a:pt x="5589" y="92"/>
                </a:moveTo>
                <a:cubicBezTo>
                  <a:pt x="5601" y="92"/>
                  <a:pt x="5601" y="92"/>
                  <a:pt x="5601" y="92"/>
                </a:cubicBezTo>
                <a:cubicBezTo>
                  <a:pt x="5601" y="0"/>
                  <a:pt x="5601" y="0"/>
                  <a:pt x="5601" y="0"/>
                </a:cubicBezTo>
                <a:cubicBezTo>
                  <a:pt x="5589" y="0"/>
                  <a:pt x="5589" y="0"/>
                  <a:pt x="5589" y="0"/>
                </a:cubicBezTo>
                <a:lnTo>
                  <a:pt x="5589" y="92"/>
                </a:lnTo>
                <a:close/>
                <a:moveTo>
                  <a:pt x="5689" y="92"/>
                </a:moveTo>
                <a:cubicBezTo>
                  <a:pt x="5701" y="92"/>
                  <a:pt x="5701" y="92"/>
                  <a:pt x="5701" y="92"/>
                </a:cubicBezTo>
                <a:cubicBezTo>
                  <a:pt x="5701" y="0"/>
                  <a:pt x="5701" y="0"/>
                  <a:pt x="5701" y="0"/>
                </a:cubicBezTo>
                <a:cubicBezTo>
                  <a:pt x="5689" y="0"/>
                  <a:pt x="5689" y="0"/>
                  <a:pt x="5689" y="0"/>
                </a:cubicBezTo>
                <a:lnTo>
                  <a:pt x="5689" y="92"/>
                </a:lnTo>
                <a:close/>
                <a:moveTo>
                  <a:pt x="5629" y="92"/>
                </a:moveTo>
                <a:cubicBezTo>
                  <a:pt x="5641" y="92"/>
                  <a:pt x="5641" y="92"/>
                  <a:pt x="5641" y="92"/>
                </a:cubicBezTo>
                <a:cubicBezTo>
                  <a:pt x="5641" y="0"/>
                  <a:pt x="5641" y="0"/>
                  <a:pt x="5641" y="0"/>
                </a:cubicBezTo>
                <a:cubicBezTo>
                  <a:pt x="5629" y="0"/>
                  <a:pt x="5629" y="0"/>
                  <a:pt x="5629" y="0"/>
                </a:cubicBezTo>
                <a:lnTo>
                  <a:pt x="5629" y="92"/>
                </a:lnTo>
                <a:close/>
                <a:moveTo>
                  <a:pt x="5709" y="92"/>
                </a:moveTo>
                <a:cubicBezTo>
                  <a:pt x="5721" y="92"/>
                  <a:pt x="5721" y="92"/>
                  <a:pt x="5721" y="92"/>
                </a:cubicBezTo>
                <a:cubicBezTo>
                  <a:pt x="5721" y="0"/>
                  <a:pt x="5721" y="0"/>
                  <a:pt x="5721" y="0"/>
                </a:cubicBezTo>
                <a:cubicBezTo>
                  <a:pt x="5709" y="0"/>
                  <a:pt x="5709" y="0"/>
                  <a:pt x="5709" y="0"/>
                </a:cubicBezTo>
                <a:lnTo>
                  <a:pt x="5709" y="92"/>
                </a:lnTo>
                <a:close/>
                <a:moveTo>
                  <a:pt x="5669" y="92"/>
                </a:moveTo>
                <a:cubicBezTo>
                  <a:pt x="5681" y="92"/>
                  <a:pt x="5681" y="92"/>
                  <a:pt x="5681" y="92"/>
                </a:cubicBezTo>
                <a:cubicBezTo>
                  <a:pt x="5681" y="0"/>
                  <a:pt x="5681" y="0"/>
                  <a:pt x="5681" y="0"/>
                </a:cubicBezTo>
                <a:cubicBezTo>
                  <a:pt x="5669" y="0"/>
                  <a:pt x="5669" y="0"/>
                  <a:pt x="5669" y="0"/>
                </a:cubicBezTo>
                <a:lnTo>
                  <a:pt x="5669" y="92"/>
                </a:lnTo>
                <a:close/>
                <a:moveTo>
                  <a:pt x="5649" y="92"/>
                </a:moveTo>
                <a:cubicBezTo>
                  <a:pt x="5661" y="92"/>
                  <a:pt x="5661" y="92"/>
                  <a:pt x="5661" y="92"/>
                </a:cubicBezTo>
                <a:cubicBezTo>
                  <a:pt x="5661" y="0"/>
                  <a:pt x="5661" y="0"/>
                  <a:pt x="5661" y="0"/>
                </a:cubicBezTo>
                <a:cubicBezTo>
                  <a:pt x="5649" y="0"/>
                  <a:pt x="5649" y="0"/>
                  <a:pt x="5649" y="0"/>
                </a:cubicBezTo>
                <a:lnTo>
                  <a:pt x="5649" y="92"/>
                </a:lnTo>
                <a:close/>
                <a:moveTo>
                  <a:pt x="5268" y="92"/>
                </a:moveTo>
                <a:cubicBezTo>
                  <a:pt x="5280" y="92"/>
                  <a:pt x="5280" y="92"/>
                  <a:pt x="5280" y="92"/>
                </a:cubicBezTo>
                <a:cubicBezTo>
                  <a:pt x="5280" y="0"/>
                  <a:pt x="5280" y="0"/>
                  <a:pt x="5280" y="0"/>
                </a:cubicBezTo>
                <a:cubicBezTo>
                  <a:pt x="5268" y="0"/>
                  <a:pt x="5268" y="0"/>
                  <a:pt x="5268" y="0"/>
                </a:cubicBezTo>
                <a:lnTo>
                  <a:pt x="5268" y="92"/>
                </a:lnTo>
                <a:close/>
                <a:moveTo>
                  <a:pt x="5489" y="92"/>
                </a:moveTo>
                <a:cubicBezTo>
                  <a:pt x="5501" y="92"/>
                  <a:pt x="5501" y="92"/>
                  <a:pt x="5501" y="92"/>
                </a:cubicBezTo>
                <a:cubicBezTo>
                  <a:pt x="5501" y="0"/>
                  <a:pt x="5501" y="0"/>
                  <a:pt x="5501" y="0"/>
                </a:cubicBezTo>
                <a:cubicBezTo>
                  <a:pt x="5489" y="0"/>
                  <a:pt x="5489" y="0"/>
                  <a:pt x="5489" y="0"/>
                </a:cubicBezTo>
                <a:lnTo>
                  <a:pt x="5489" y="92"/>
                </a:lnTo>
                <a:close/>
                <a:moveTo>
                  <a:pt x="5368" y="92"/>
                </a:moveTo>
                <a:cubicBezTo>
                  <a:pt x="5380" y="92"/>
                  <a:pt x="5380" y="92"/>
                  <a:pt x="5380" y="92"/>
                </a:cubicBezTo>
                <a:cubicBezTo>
                  <a:pt x="5380" y="0"/>
                  <a:pt x="5380" y="0"/>
                  <a:pt x="5380" y="0"/>
                </a:cubicBezTo>
                <a:cubicBezTo>
                  <a:pt x="5368" y="0"/>
                  <a:pt x="5368" y="0"/>
                  <a:pt x="5368" y="0"/>
                </a:cubicBezTo>
                <a:lnTo>
                  <a:pt x="5368" y="92"/>
                </a:lnTo>
                <a:close/>
                <a:moveTo>
                  <a:pt x="5328" y="92"/>
                </a:moveTo>
                <a:cubicBezTo>
                  <a:pt x="5340" y="92"/>
                  <a:pt x="5340" y="92"/>
                  <a:pt x="5340" y="92"/>
                </a:cubicBezTo>
                <a:cubicBezTo>
                  <a:pt x="5340" y="0"/>
                  <a:pt x="5340" y="0"/>
                  <a:pt x="5340" y="0"/>
                </a:cubicBezTo>
                <a:cubicBezTo>
                  <a:pt x="5328" y="0"/>
                  <a:pt x="5328" y="0"/>
                  <a:pt x="5328" y="0"/>
                </a:cubicBezTo>
                <a:lnTo>
                  <a:pt x="5328" y="92"/>
                </a:lnTo>
                <a:close/>
                <a:moveTo>
                  <a:pt x="5308" y="92"/>
                </a:moveTo>
                <a:cubicBezTo>
                  <a:pt x="5320" y="92"/>
                  <a:pt x="5320" y="92"/>
                  <a:pt x="5320" y="92"/>
                </a:cubicBezTo>
                <a:cubicBezTo>
                  <a:pt x="5320" y="0"/>
                  <a:pt x="5320" y="0"/>
                  <a:pt x="5320" y="0"/>
                </a:cubicBezTo>
                <a:cubicBezTo>
                  <a:pt x="5308" y="0"/>
                  <a:pt x="5308" y="0"/>
                  <a:pt x="5308" y="0"/>
                </a:cubicBezTo>
                <a:lnTo>
                  <a:pt x="5308" y="92"/>
                </a:lnTo>
                <a:close/>
                <a:moveTo>
                  <a:pt x="5288" y="92"/>
                </a:moveTo>
                <a:cubicBezTo>
                  <a:pt x="5300" y="92"/>
                  <a:pt x="5300" y="92"/>
                  <a:pt x="5300" y="92"/>
                </a:cubicBezTo>
                <a:cubicBezTo>
                  <a:pt x="5300" y="0"/>
                  <a:pt x="5300" y="0"/>
                  <a:pt x="5300" y="0"/>
                </a:cubicBezTo>
                <a:cubicBezTo>
                  <a:pt x="5288" y="0"/>
                  <a:pt x="5288" y="0"/>
                  <a:pt x="5288" y="0"/>
                </a:cubicBezTo>
                <a:lnTo>
                  <a:pt x="5288" y="92"/>
                </a:lnTo>
                <a:close/>
                <a:moveTo>
                  <a:pt x="5348" y="92"/>
                </a:moveTo>
                <a:cubicBezTo>
                  <a:pt x="5360" y="92"/>
                  <a:pt x="5360" y="92"/>
                  <a:pt x="5360" y="92"/>
                </a:cubicBezTo>
                <a:cubicBezTo>
                  <a:pt x="5360" y="0"/>
                  <a:pt x="5360" y="0"/>
                  <a:pt x="5360" y="0"/>
                </a:cubicBezTo>
                <a:cubicBezTo>
                  <a:pt x="5348" y="0"/>
                  <a:pt x="5348" y="0"/>
                  <a:pt x="5348" y="0"/>
                </a:cubicBezTo>
                <a:lnTo>
                  <a:pt x="5348" y="92"/>
                </a:lnTo>
                <a:close/>
                <a:moveTo>
                  <a:pt x="5449" y="92"/>
                </a:moveTo>
                <a:cubicBezTo>
                  <a:pt x="5460" y="92"/>
                  <a:pt x="5460" y="92"/>
                  <a:pt x="5460" y="92"/>
                </a:cubicBezTo>
                <a:cubicBezTo>
                  <a:pt x="5460" y="0"/>
                  <a:pt x="5460" y="0"/>
                  <a:pt x="5460" y="0"/>
                </a:cubicBezTo>
                <a:cubicBezTo>
                  <a:pt x="5449" y="0"/>
                  <a:pt x="5449" y="0"/>
                  <a:pt x="5449" y="0"/>
                </a:cubicBezTo>
                <a:lnTo>
                  <a:pt x="5449" y="92"/>
                </a:lnTo>
                <a:close/>
                <a:moveTo>
                  <a:pt x="5469" y="92"/>
                </a:moveTo>
                <a:cubicBezTo>
                  <a:pt x="5481" y="92"/>
                  <a:pt x="5481" y="92"/>
                  <a:pt x="5481" y="92"/>
                </a:cubicBezTo>
                <a:cubicBezTo>
                  <a:pt x="5481" y="0"/>
                  <a:pt x="5481" y="0"/>
                  <a:pt x="5481" y="0"/>
                </a:cubicBezTo>
                <a:cubicBezTo>
                  <a:pt x="5469" y="0"/>
                  <a:pt x="5469" y="0"/>
                  <a:pt x="5469" y="0"/>
                </a:cubicBezTo>
                <a:lnTo>
                  <a:pt x="5469" y="92"/>
                </a:lnTo>
                <a:close/>
                <a:moveTo>
                  <a:pt x="5429" y="92"/>
                </a:moveTo>
                <a:cubicBezTo>
                  <a:pt x="5440" y="92"/>
                  <a:pt x="5440" y="92"/>
                  <a:pt x="5440" y="92"/>
                </a:cubicBezTo>
                <a:cubicBezTo>
                  <a:pt x="5440" y="0"/>
                  <a:pt x="5440" y="0"/>
                  <a:pt x="5440" y="0"/>
                </a:cubicBezTo>
                <a:cubicBezTo>
                  <a:pt x="5429" y="0"/>
                  <a:pt x="5429" y="0"/>
                  <a:pt x="5429" y="0"/>
                </a:cubicBezTo>
                <a:lnTo>
                  <a:pt x="5429" y="92"/>
                </a:lnTo>
                <a:close/>
                <a:moveTo>
                  <a:pt x="5388" y="92"/>
                </a:moveTo>
                <a:cubicBezTo>
                  <a:pt x="5400" y="92"/>
                  <a:pt x="5400" y="92"/>
                  <a:pt x="5400" y="92"/>
                </a:cubicBezTo>
                <a:cubicBezTo>
                  <a:pt x="5400" y="0"/>
                  <a:pt x="5400" y="0"/>
                  <a:pt x="5400" y="0"/>
                </a:cubicBezTo>
                <a:cubicBezTo>
                  <a:pt x="5388" y="0"/>
                  <a:pt x="5388" y="0"/>
                  <a:pt x="5388" y="0"/>
                </a:cubicBezTo>
                <a:lnTo>
                  <a:pt x="5388" y="92"/>
                </a:lnTo>
                <a:close/>
                <a:moveTo>
                  <a:pt x="5408" y="92"/>
                </a:moveTo>
                <a:cubicBezTo>
                  <a:pt x="5420" y="92"/>
                  <a:pt x="5420" y="92"/>
                  <a:pt x="5420" y="92"/>
                </a:cubicBezTo>
                <a:cubicBezTo>
                  <a:pt x="5420" y="0"/>
                  <a:pt x="5420" y="0"/>
                  <a:pt x="5420" y="0"/>
                </a:cubicBezTo>
                <a:cubicBezTo>
                  <a:pt x="5408" y="0"/>
                  <a:pt x="5408" y="0"/>
                  <a:pt x="5408" y="0"/>
                </a:cubicBezTo>
                <a:lnTo>
                  <a:pt x="5408" y="92"/>
                </a:lnTo>
                <a:close/>
                <a:moveTo>
                  <a:pt x="4327" y="92"/>
                </a:moveTo>
                <a:cubicBezTo>
                  <a:pt x="4339" y="92"/>
                  <a:pt x="4339" y="92"/>
                  <a:pt x="4339" y="92"/>
                </a:cubicBezTo>
                <a:cubicBezTo>
                  <a:pt x="4339" y="0"/>
                  <a:pt x="4339" y="0"/>
                  <a:pt x="4339" y="0"/>
                </a:cubicBezTo>
                <a:cubicBezTo>
                  <a:pt x="4327" y="0"/>
                  <a:pt x="4327" y="0"/>
                  <a:pt x="4327" y="0"/>
                </a:cubicBezTo>
                <a:lnTo>
                  <a:pt x="4327" y="92"/>
                </a:lnTo>
                <a:close/>
                <a:moveTo>
                  <a:pt x="4167" y="92"/>
                </a:moveTo>
                <a:cubicBezTo>
                  <a:pt x="4178" y="92"/>
                  <a:pt x="4178" y="92"/>
                  <a:pt x="4178" y="92"/>
                </a:cubicBezTo>
                <a:cubicBezTo>
                  <a:pt x="4178" y="0"/>
                  <a:pt x="4178" y="0"/>
                  <a:pt x="4178" y="0"/>
                </a:cubicBezTo>
                <a:cubicBezTo>
                  <a:pt x="4167" y="0"/>
                  <a:pt x="4167" y="0"/>
                  <a:pt x="4167" y="0"/>
                </a:cubicBezTo>
                <a:lnTo>
                  <a:pt x="4167" y="92"/>
                </a:lnTo>
                <a:close/>
                <a:moveTo>
                  <a:pt x="4066" y="92"/>
                </a:moveTo>
                <a:cubicBezTo>
                  <a:pt x="4078" y="92"/>
                  <a:pt x="4078" y="92"/>
                  <a:pt x="4078" y="92"/>
                </a:cubicBezTo>
                <a:cubicBezTo>
                  <a:pt x="4078" y="0"/>
                  <a:pt x="4078" y="0"/>
                  <a:pt x="4078" y="0"/>
                </a:cubicBezTo>
                <a:cubicBezTo>
                  <a:pt x="4066" y="0"/>
                  <a:pt x="4066" y="0"/>
                  <a:pt x="4066" y="0"/>
                </a:cubicBezTo>
                <a:lnTo>
                  <a:pt x="4066" y="92"/>
                </a:lnTo>
                <a:close/>
                <a:moveTo>
                  <a:pt x="4147" y="92"/>
                </a:moveTo>
                <a:cubicBezTo>
                  <a:pt x="4158" y="92"/>
                  <a:pt x="4158" y="92"/>
                  <a:pt x="4158" y="92"/>
                </a:cubicBezTo>
                <a:cubicBezTo>
                  <a:pt x="4158" y="0"/>
                  <a:pt x="4158" y="0"/>
                  <a:pt x="4158" y="0"/>
                </a:cubicBezTo>
                <a:cubicBezTo>
                  <a:pt x="4147" y="0"/>
                  <a:pt x="4147" y="0"/>
                  <a:pt x="4147" y="0"/>
                </a:cubicBezTo>
                <a:lnTo>
                  <a:pt x="4147" y="92"/>
                </a:lnTo>
                <a:close/>
                <a:moveTo>
                  <a:pt x="4086" y="92"/>
                </a:moveTo>
                <a:cubicBezTo>
                  <a:pt x="4098" y="92"/>
                  <a:pt x="4098" y="92"/>
                  <a:pt x="4098" y="92"/>
                </a:cubicBezTo>
                <a:cubicBezTo>
                  <a:pt x="4098" y="0"/>
                  <a:pt x="4098" y="0"/>
                  <a:pt x="4098" y="0"/>
                </a:cubicBezTo>
                <a:cubicBezTo>
                  <a:pt x="4086" y="0"/>
                  <a:pt x="4086" y="0"/>
                  <a:pt x="4086" y="0"/>
                </a:cubicBezTo>
                <a:lnTo>
                  <a:pt x="4086" y="92"/>
                </a:lnTo>
                <a:close/>
                <a:moveTo>
                  <a:pt x="4106" y="92"/>
                </a:moveTo>
                <a:cubicBezTo>
                  <a:pt x="4118" y="92"/>
                  <a:pt x="4118" y="92"/>
                  <a:pt x="4118" y="92"/>
                </a:cubicBezTo>
                <a:cubicBezTo>
                  <a:pt x="4118" y="0"/>
                  <a:pt x="4118" y="0"/>
                  <a:pt x="4118" y="0"/>
                </a:cubicBezTo>
                <a:cubicBezTo>
                  <a:pt x="4106" y="0"/>
                  <a:pt x="4106" y="0"/>
                  <a:pt x="4106" y="0"/>
                </a:cubicBezTo>
                <a:lnTo>
                  <a:pt x="4106" y="92"/>
                </a:lnTo>
                <a:close/>
                <a:moveTo>
                  <a:pt x="4126" y="92"/>
                </a:moveTo>
                <a:cubicBezTo>
                  <a:pt x="4138" y="92"/>
                  <a:pt x="4138" y="92"/>
                  <a:pt x="4138" y="92"/>
                </a:cubicBezTo>
                <a:cubicBezTo>
                  <a:pt x="4138" y="0"/>
                  <a:pt x="4138" y="0"/>
                  <a:pt x="4138" y="0"/>
                </a:cubicBezTo>
                <a:cubicBezTo>
                  <a:pt x="4126" y="0"/>
                  <a:pt x="4126" y="0"/>
                  <a:pt x="4126" y="0"/>
                </a:cubicBezTo>
                <a:lnTo>
                  <a:pt x="4126" y="92"/>
                </a:lnTo>
                <a:close/>
                <a:moveTo>
                  <a:pt x="4767" y="92"/>
                </a:moveTo>
                <a:cubicBezTo>
                  <a:pt x="4779" y="92"/>
                  <a:pt x="4779" y="92"/>
                  <a:pt x="4779" y="92"/>
                </a:cubicBezTo>
                <a:cubicBezTo>
                  <a:pt x="4779" y="0"/>
                  <a:pt x="4779" y="0"/>
                  <a:pt x="4779" y="0"/>
                </a:cubicBezTo>
                <a:cubicBezTo>
                  <a:pt x="4767" y="0"/>
                  <a:pt x="4767" y="0"/>
                  <a:pt x="4767" y="0"/>
                </a:cubicBezTo>
                <a:lnTo>
                  <a:pt x="4767" y="92"/>
                </a:lnTo>
                <a:close/>
                <a:moveTo>
                  <a:pt x="4247" y="92"/>
                </a:moveTo>
                <a:cubicBezTo>
                  <a:pt x="4259" y="92"/>
                  <a:pt x="4259" y="92"/>
                  <a:pt x="4259" y="92"/>
                </a:cubicBezTo>
                <a:cubicBezTo>
                  <a:pt x="4259" y="0"/>
                  <a:pt x="4259" y="0"/>
                  <a:pt x="4259" y="0"/>
                </a:cubicBezTo>
                <a:cubicBezTo>
                  <a:pt x="4247" y="0"/>
                  <a:pt x="4247" y="0"/>
                  <a:pt x="4247" y="0"/>
                </a:cubicBezTo>
                <a:lnTo>
                  <a:pt x="4247" y="92"/>
                </a:lnTo>
                <a:close/>
                <a:moveTo>
                  <a:pt x="4207" y="92"/>
                </a:moveTo>
                <a:cubicBezTo>
                  <a:pt x="4219" y="92"/>
                  <a:pt x="4219" y="92"/>
                  <a:pt x="4219" y="92"/>
                </a:cubicBezTo>
                <a:cubicBezTo>
                  <a:pt x="4219" y="0"/>
                  <a:pt x="4219" y="0"/>
                  <a:pt x="4219" y="0"/>
                </a:cubicBezTo>
                <a:cubicBezTo>
                  <a:pt x="4207" y="0"/>
                  <a:pt x="4207" y="0"/>
                  <a:pt x="4207" y="0"/>
                </a:cubicBezTo>
                <a:lnTo>
                  <a:pt x="4207" y="92"/>
                </a:lnTo>
                <a:close/>
                <a:moveTo>
                  <a:pt x="4187" y="92"/>
                </a:moveTo>
                <a:cubicBezTo>
                  <a:pt x="4199" y="92"/>
                  <a:pt x="4199" y="92"/>
                  <a:pt x="4199" y="92"/>
                </a:cubicBezTo>
                <a:cubicBezTo>
                  <a:pt x="4199" y="0"/>
                  <a:pt x="4199" y="0"/>
                  <a:pt x="4199" y="0"/>
                </a:cubicBezTo>
                <a:cubicBezTo>
                  <a:pt x="4187" y="0"/>
                  <a:pt x="4187" y="0"/>
                  <a:pt x="4187" y="0"/>
                </a:cubicBezTo>
                <a:lnTo>
                  <a:pt x="4187" y="92"/>
                </a:lnTo>
                <a:close/>
                <a:moveTo>
                  <a:pt x="4287" y="92"/>
                </a:moveTo>
                <a:cubicBezTo>
                  <a:pt x="4299" y="92"/>
                  <a:pt x="4299" y="92"/>
                  <a:pt x="4299" y="92"/>
                </a:cubicBezTo>
                <a:cubicBezTo>
                  <a:pt x="4299" y="0"/>
                  <a:pt x="4299" y="0"/>
                  <a:pt x="4299" y="0"/>
                </a:cubicBezTo>
                <a:cubicBezTo>
                  <a:pt x="4287" y="0"/>
                  <a:pt x="4287" y="0"/>
                  <a:pt x="4287" y="0"/>
                </a:cubicBezTo>
                <a:lnTo>
                  <a:pt x="4287" y="92"/>
                </a:lnTo>
                <a:close/>
                <a:moveTo>
                  <a:pt x="4227" y="92"/>
                </a:moveTo>
                <a:cubicBezTo>
                  <a:pt x="4239" y="92"/>
                  <a:pt x="4239" y="92"/>
                  <a:pt x="4239" y="92"/>
                </a:cubicBezTo>
                <a:cubicBezTo>
                  <a:pt x="4239" y="0"/>
                  <a:pt x="4239" y="0"/>
                  <a:pt x="4239" y="0"/>
                </a:cubicBezTo>
                <a:cubicBezTo>
                  <a:pt x="4227" y="0"/>
                  <a:pt x="4227" y="0"/>
                  <a:pt x="4227" y="0"/>
                </a:cubicBezTo>
                <a:lnTo>
                  <a:pt x="4227" y="92"/>
                </a:lnTo>
                <a:close/>
                <a:moveTo>
                  <a:pt x="3906" y="92"/>
                </a:moveTo>
                <a:cubicBezTo>
                  <a:pt x="3918" y="92"/>
                  <a:pt x="3918" y="92"/>
                  <a:pt x="3918" y="92"/>
                </a:cubicBezTo>
                <a:cubicBezTo>
                  <a:pt x="3918" y="0"/>
                  <a:pt x="3918" y="0"/>
                  <a:pt x="3918" y="0"/>
                </a:cubicBezTo>
                <a:cubicBezTo>
                  <a:pt x="3906" y="0"/>
                  <a:pt x="3906" y="0"/>
                  <a:pt x="3906" y="0"/>
                </a:cubicBezTo>
                <a:lnTo>
                  <a:pt x="3906" y="92"/>
                </a:lnTo>
                <a:close/>
                <a:moveTo>
                  <a:pt x="3886" y="92"/>
                </a:moveTo>
                <a:cubicBezTo>
                  <a:pt x="3898" y="92"/>
                  <a:pt x="3898" y="92"/>
                  <a:pt x="3898" y="92"/>
                </a:cubicBezTo>
                <a:cubicBezTo>
                  <a:pt x="3898" y="0"/>
                  <a:pt x="3898" y="0"/>
                  <a:pt x="3898" y="0"/>
                </a:cubicBezTo>
                <a:cubicBezTo>
                  <a:pt x="3886" y="0"/>
                  <a:pt x="3886" y="0"/>
                  <a:pt x="3886" y="0"/>
                </a:cubicBezTo>
                <a:lnTo>
                  <a:pt x="3886" y="92"/>
                </a:lnTo>
                <a:close/>
                <a:moveTo>
                  <a:pt x="4046" y="92"/>
                </a:moveTo>
                <a:cubicBezTo>
                  <a:pt x="4058" y="92"/>
                  <a:pt x="4058" y="92"/>
                  <a:pt x="4058" y="92"/>
                </a:cubicBezTo>
                <a:cubicBezTo>
                  <a:pt x="4058" y="0"/>
                  <a:pt x="4058" y="0"/>
                  <a:pt x="4058" y="0"/>
                </a:cubicBezTo>
                <a:cubicBezTo>
                  <a:pt x="4046" y="0"/>
                  <a:pt x="4046" y="0"/>
                  <a:pt x="4046" y="0"/>
                </a:cubicBezTo>
                <a:lnTo>
                  <a:pt x="4046" y="92"/>
                </a:lnTo>
                <a:close/>
                <a:moveTo>
                  <a:pt x="3926" y="92"/>
                </a:moveTo>
                <a:cubicBezTo>
                  <a:pt x="3938" y="92"/>
                  <a:pt x="3938" y="92"/>
                  <a:pt x="3938" y="92"/>
                </a:cubicBezTo>
                <a:cubicBezTo>
                  <a:pt x="3938" y="0"/>
                  <a:pt x="3938" y="0"/>
                  <a:pt x="3938" y="0"/>
                </a:cubicBezTo>
                <a:cubicBezTo>
                  <a:pt x="3926" y="0"/>
                  <a:pt x="3926" y="0"/>
                  <a:pt x="3926" y="0"/>
                </a:cubicBezTo>
                <a:lnTo>
                  <a:pt x="3926" y="92"/>
                </a:lnTo>
                <a:close/>
                <a:moveTo>
                  <a:pt x="3846" y="92"/>
                </a:moveTo>
                <a:cubicBezTo>
                  <a:pt x="3858" y="92"/>
                  <a:pt x="3858" y="92"/>
                  <a:pt x="3858" y="92"/>
                </a:cubicBezTo>
                <a:cubicBezTo>
                  <a:pt x="3858" y="0"/>
                  <a:pt x="3858" y="0"/>
                  <a:pt x="3858" y="0"/>
                </a:cubicBezTo>
                <a:cubicBezTo>
                  <a:pt x="3846" y="0"/>
                  <a:pt x="3846" y="0"/>
                  <a:pt x="3846" y="0"/>
                </a:cubicBezTo>
                <a:lnTo>
                  <a:pt x="3846" y="92"/>
                </a:lnTo>
                <a:close/>
                <a:moveTo>
                  <a:pt x="3866" y="92"/>
                </a:moveTo>
                <a:cubicBezTo>
                  <a:pt x="3878" y="92"/>
                  <a:pt x="3878" y="92"/>
                  <a:pt x="3878" y="92"/>
                </a:cubicBezTo>
                <a:cubicBezTo>
                  <a:pt x="3878" y="0"/>
                  <a:pt x="3878" y="0"/>
                  <a:pt x="3878" y="0"/>
                </a:cubicBezTo>
                <a:cubicBezTo>
                  <a:pt x="3866" y="0"/>
                  <a:pt x="3866" y="0"/>
                  <a:pt x="3866" y="0"/>
                </a:cubicBezTo>
                <a:lnTo>
                  <a:pt x="3866" y="92"/>
                </a:lnTo>
                <a:close/>
                <a:moveTo>
                  <a:pt x="4026" y="92"/>
                </a:moveTo>
                <a:cubicBezTo>
                  <a:pt x="4038" y="92"/>
                  <a:pt x="4038" y="92"/>
                  <a:pt x="4038" y="92"/>
                </a:cubicBezTo>
                <a:cubicBezTo>
                  <a:pt x="4038" y="0"/>
                  <a:pt x="4038" y="0"/>
                  <a:pt x="4038" y="0"/>
                </a:cubicBezTo>
                <a:cubicBezTo>
                  <a:pt x="4026" y="0"/>
                  <a:pt x="4026" y="0"/>
                  <a:pt x="4026" y="0"/>
                </a:cubicBezTo>
                <a:lnTo>
                  <a:pt x="4026" y="92"/>
                </a:lnTo>
                <a:close/>
                <a:moveTo>
                  <a:pt x="4006" y="92"/>
                </a:moveTo>
                <a:cubicBezTo>
                  <a:pt x="4018" y="92"/>
                  <a:pt x="4018" y="92"/>
                  <a:pt x="4018" y="92"/>
                </a:cubicBezTo>
                <a:cubicBezTo>
                  <a:pt x="4018" y="0"/>
                  <a:pt x="4018" y="0"/>
                  <a:pt x="4018" y="0"/>
                </a:cubicBezTo>
                <a:cubicBezTo>
                  <a:pt x="4006" y="0"/>
                  <a:pt x="4006" y="0"/>
                  <a:pt x="4006" y="0"/>
                </a:cubicBezTo>
                <a:lnTo>
                  <a:pt x="4006" y="92"/>
                </a:lnTo>
                <a:close/>
                <a:moveTo>
                  <a:pt x="3946" y="92"/>
                </a:moveTo>
                <a:cubicBezTo>
                  <a:pt x="3958" y="92"/>
                  <a:pt x="3958" y="92"/>
                  <a:pt x="3958" y="92"/>
                </a:cubicBezTo>
                <a:cubicBezTo>
                  <a:pt x="3958" y="0"/>
                  <a:pt x="3958" y="0"/>
                  <a:pt x="3958" y="0"/>
                </a:cubicBezTo>
                <a:cubicBezTo>
                  <a:pt x="3946" y="0"/>
                  <a:pt x="3946" y="0"/>
                  <a:pt x="3946" y="0"/>
                </a:cubicBezTo>
                <a:lnTo>
                  <a:pt x="3946" y="92"/>
                </a:lnTo>
                <a:close/>
                <a:moveTo>
                  <a:pt x="3986" y="92"/>
                </a:moveTo>
                <a:cubicBezTo>
                  <a:pt x="3998" y="92"/>
                  <a:pt x="3998" y="92"/>
                  <a:pt x="3998" y="92"/>
                </a:cubicBezTo>
                <a:cubicBezTo>
                  <a:pt x="3998" y="0"/>
                  <a:pt x="3998" y="0"/>
                  <a:pt x="3998" y="0"/>
                </a:cubicBezTo>
                <a:cubicBezTo>
                  <a:pt x="3986" y="0"/>
                  <a:pt x="3986" y="0"/>
                  <a:pt x="3986" y="0"/>
                </a:cubicBezTo>
                <a:lnTo>
                  <a:pt x="3986" y="92"/>
                </a:lnTo>
                <a:close/>
                <a:moveTo>
                  <a:pt x="3966" y="92"/>
                </a:moveTo>
                <a:cubicBezTo>
                  <a:pt x="3978" y="92"/>
                  <a:pt x="3978" y="92"/>
                  <a:pt x="3978" y="92"/>
                </a:cubicBezTo>
                <a:cubicBezTo>
                  <a:pt x="3978" y="0"/>
                  <a:pt x="3978" y="0"/>
                  <a:pt x="3978" y="0"/>
                </a:cubicBezTo>
                <a:cubicBezTo>
                  <a:pt x="3966" y="0"/>
                  <a:pt x="3966" y="0"/>
                  <a:pt x="3966" y="0"/>
                </a:cubicBezTo>
                <a:lnTo>
                  <a:pt x="3966" y="92"/>
                </a:lnTo>
                <a:close/>
                <a:moveTo>
                  <a:pt x="4267" y="92"/>
                </a:moveTo>
                <a:cubicBezTo>
                  <a:pt x="4279" y="92"/>
                  <a:pt x="4279" y="92"/>
                  <a:pt x="4279" y="92"/>
                </a:cubicBezTo>
                <a:cubicBezTo>
                  <a:pt x="4279" y="0"/>
                  <a:pt x="4279" y="0"/>
                  <a:pt x="4279" y="0"/>
                </a:cubicBezTo>
                <a:cubicBezTo>
                  <a:pt x="4267" y="0"/>
                  <a:pt x="4267" y="0"/>
                  <a:pt x="4267" y="0"/>
                </a:cubicBezTo>
                <a:lnTo>
                  <a:pt x="4267" y="92"/>
                </a:lnTo>
                <a:close/>
                <a:moveTo>
                  <a:pt x="4607" y="92"/>
                </a:moveTo>
                <a:cubicBezTo>
                  <a:pt x="4619" y="92"/>
                  <a:pt x="4619" y="92"/>
                  <a:pt x="4619" y="92"/>
                </a:cubicBezTo>
                <a:cubicBezTo>
                  <a:pt x="4619" y="0"/>
                  <a:pt x="4619" y="0"/>
                  <a:pt x="4619" y="0"/>
                </a:cubicBezTo>
                <a:cubicBezTo>
                  <a:pt x="4607" y="0"/>
                  <a:pt x="4607" y="0"/>
                  <a:pt x="4607" y="0"/>
                </a:cubicBezTo>
                <a:lnTo>
                  <a:pt x="4607" y="92"/>
                </a:lnTo>
                <a:close/>
                <a:moveTo>
                  <a:pt x="4627" y="92"/>
                </a:moveTo>
                <a:cubicBezTo>
                  <a:pt x="4639" y="92"/>
                  <a:pt x="4639" y="92"/>
                  <a:pt x="4639" y="92"/>
                </a:cubicBezTo>
                <a:cubicBezTo>
                  <a:pt x="4639" y="0"/>
                  <a:pt x="4639" y="0"/>
                  <a:pt x="4639" y="0"/>
                </a:cubicBezTo>
                <a:cubicBezTo>
                  <a:pt x="4627" y="0"/>
                  <a:pt x="4627" y="0"/>
                  <a:pt x="4627" y="0"/>
                </a:cubicBezTo>
                <a:lnTo>
                  <a:pt x="4627" y="92"/>
                </a:lnTo>
                <a:close/>
                <a:moveTo>
                  <a:pt x="4647" y="92"/>
                </a:moveTo>
                <a:cubicBezTo>
                  <a:pt x="4659" y="92"/>
                  <a:pt x="4659" y="92"/>
                  <a:pt x="4659" y="92"/>
                </a:cubicBezTo>
                <a:cubicBezTo>
                  <a:pt x="4659" y="0"/>
                  <a:pt x="4659" y="0"/>
                  <a:pt x="4659" y="0"/>
                </a:cubicBezTo>
                <a:cubicBezTo>
                  <a:pt x="4647" y="0"/>
                  <a:pt x="4647" y="0"/>
                  <a:pt x="4647" y="0"/>
                </a:cubicBezTo>
                <a:lnTo>
                  <a:pt x="4647" y="92"/>
                </a:lnTo>
                <a:close/>
                <a:moveTo>
                  <a:pt x="3826" y="92"/>
                </a:moveTo>
                <a:cubicBezTo>
                  <a:pt x="3838" y="92"/>
                  <a:pt x="3838" y="92"/>
                  <a:pt x="3838" y="92"/>
                </a:cubicBezTo>
                <a:cubicBezTo>
                  <a:pt x="3838" y="0"/>
                  <a:pt x="3838" y="0"/>
                  <a:pt x="3838" y="0"/>
                </a:cubicBezTo>
                <a:cubicBezTo>
                  <a:pt x="3826" y="0"/>
                  <a:pt x="3826" y="0"/>
                  <a:pt x="3826" y="0"/>
                </a:cubicBezTo>
                <a:lnTo>
                  <a:pt x="3826" y="92"/>
                </a:lnTo>
                <a:close/>
                <a:moveTo>
                  <a:pt x="4307" y="92"/>
                </a:moveTo>
                <a:cubicBezTo>
                  <a:pt x="4319" y="92"/>
                  <a:pt x="4319" y="92"/>
                  <a:pt x="4319" y="92"/>
                </a:cubicBezTo>
                <a:cubicBezTo>
                  <a:pt x="4319" y="0"/>
                  <a:pt x="4319" y="0"/>
                  <a:pt x="4319" y="0"/>
                </a:cubicBezTo>
                <a:cubicBezTo>
                  <a:pt x="4307" y="0"/>
                  <a:pt x="4307" y="0"/>
                  <a:pt x="4307" y="0"/>
                </a:cubicBezTo>
                <a:lnTo>
                  <a:pt x="4307" y="92"/>
                </a:lnTo>
                <a:close/>
                <a:moveTo>
                  <a:pt x="4727" y="92"/>
                </a:moveTo>
                <a:cubicBezTo>
                  <a:pt x="4739" y="92"/>
                  <a:pt x="4739" y="92"/>
                  <a:pt x="4739" y="92"/>
                </a:cubicBezTo>
                <a:cubicBezTo>
                  <a:pt x="4739" y="0"/>
                  <a:pt x="4739" y="0"/>
                  <a:pt x="4739" y="0"/>
                </a:cubicBezTo>
                <a:cubicBezTo>
                  <a:pt x="4727" y="0"/>
                  <a:pt x="4727" y="0"/>
                  <a:pt x="4727" y="0"/>
                </a:cubicBezTo>
                <a:lnTo>
                  <a:pt x="4727" y="92"/>
                </a:lnTo>
                <a:close/>
                <a:moveTo>
                  <a:pt x="4547" y="92"/>
                </a:moveTo>
                <a:cubicBezTo>
                  <a:pt x="4559" y="92"/>
                  <a:pt x="4559" y="92"/>
                  <a:pt x="4559" y="92"/>
                </a:cubicBezTo>
                <a:cubicBezTo>
                  <a:pt x="4559" y="0"/>
                  <a:pt x="4559" y="0"/>
                  <a:pt x="4559" y="0"/>
                </a:cubicBezTo>
                <a:cubicBezTo>
                  <a:pt x="4547" y="0"/>
                  <a:pt x="4547" y="0"/>
                  <a:pt x="4547" y="0"/>
                </a:cubicBezTo>
                <a:lnTo>
                  <a:pt x="4547" y="92"/>
                </a:lnTo>
                <a:close/>
                <a:moveTo>
                  <a:pt x="4667" y="92"/>
                </a:moveTo>
                <a:cubicBezTo>
                  <a:pt x="4679" y="92"/>
                  <a:pt x="4679" y="92"/>
                  <a:pt x="4679" y="92"/>
                </a:cubicBezTo>
                <a:cubicBezTo>
                  <a:pt x="4679" y="0"/>
                  <a:pt x="4679" y="0"/>
                  <a:pt x="4679" y="0"/>
                </a:cubicBezTo>
                <a:cubicBezTo>
                  <a:pt x="4667" y="0"/>
                  <a:pt x="4667" y="0"/>
                  <a:pt x="4667" y="0"/>
                </a:cubicBezTo>
                <a:lnTo>
                  <a:pt x="4667" y="92"/>
                </a:lnTo>
                <a:close/>
                <a:moveTo>
                  <a:pt x="4747" y="92"/>
                </a:moveTo>
                <a:cubicBezTo>
                  <a:pt x="4759" y="92"/>
                  <a:pt x="4759" y="92"/>
                  <a:pt x="4759" y="92"/>
                </a:cubicBezTo>
                <a:cubicBezTo>
                  <a:pt x="4759" y="0"/>
                  <a:pt x="4759" y="0"/>
                  <a:pt x="4759" y="0"/>
                </a:cubicBezTo>
                <a:cubicBezTo>
                  <a:pt x="4747" y="0"/>
                  <a:pt x="4747" y="0"/>
                  <a:pt x="4747" y="0"/>
                </a:cubicBezTo>
                <a:lnTo>
                  <a:pt x="4747" y="92"/>
                </a:lnTo>
                <a:close/>
                <a:moveTo>
                  <a:pt x="4687" y="92"/>
                </a:moveTo>
                <a:cubicBezTo>
                  <a:pt x="4699" y="92"/>
                  <a:pt x="4699" y="92"/>
                  <a:pt x="4699" y="92"/>
                </a:cubicBezTo>
                <a:cubicBezTo>
                  <a:pt x="4699" y="0"/>
                  <a:pt x="4699" y="0"/>
                  <a:pt x="4699" y="0"/>
                </a:cubicBezTo>
                <a:cubicBezTo>
                  <a:pt x="4687" y="0"/>
                  <a:pt x="4687" y="0"/>
                  <a:pt x="4687" y="0"/>
                </a:cubicBezTo>
                <a:lnTo>
                  <a:pt x="4687" y="92"/>
                </a:lnTo>
                <a:close/>
                <a:moveTo>
                  <a:pt x="4707" y="92"/>
                </a:moveTo>
                <a:cubicBezTo>
                  <a:pt x="4719" y="92"/>
                  <a:pt x="4719" y="92"/>
                  <a:pt x="4719" y="92"/>
                </a:cubicBezTo>
                <a:cubicBezTo>
                  <a:pt x="4719" y="0"/>
                  <a:pt x="4719" y="0"/>
                  <a:pt x="4719" y="0"/>
                </a:cubicBezTo>
                <a:cubicBezTo>
                  <a:pt x="4707" y="0"/>
                  <a:pt x="4707" y="0"/>
                  <a:pt x="4707" y="0"/>
                </a:cubicBezTo>
                <a:lnTo>
                  <a:pt x="4707" y="92"/>
                </a:lnTo>
                <a:close/>
                <a:moveTo>
                  <a:pt x="4587" y="92"/>
                </a:moveTo>
                <a:cubicBezTo>
                  <a:pt x="4599" y="92"/>
                  <a:pt x="4599" y="92"/>
                  <a:pt x="4599" y="92"/>
                </a:cubicBezTo>
                <a:cubicBezTo>
                  <a:pt x="4599" y="0"/>
                  <a:pt x="4599" y="0"/>
                  <a:pt x="4599" y="0"/>
                </a:cubicBezTo>
                <a:cubicBezTo>
                  <a:pt x="4587" y="0"/>
                  <a:pt x="4587" y="0"/>
                  <a:pt x="4587" y="0"/>
                </a:cubicBezTo>
                <a:lnTo>
                  <a:pt x="4587" y="92"/>
                </a:lnTo>
                <a:close/>
                <a:moveTo>
                  <a:pt x="4407" y="92"/>
                </a:moveTo>
                <a:cubicBezTo>
                  <a:pt x="4419" y="92"/>
                  <a:pt x="4419" y="92"/>
                  <a:pt x="4419" y="92"/>
                </a:cubicBezTo>
                <a:cubicBezTo>
                  <a:pt x="4419" y="0"/>
                  <a:pt x="4419" y="0"/>
                  <a:pt x="4419" y="0"/>
                </a:cubicBezTo>
                <a:cubicBezTo>
                  <a:pt x="4407" y="0"/>
                  <a:pt x="4407" y="0"/>
                  <a:pt x="4407" y="0"/>
                </a:cubicBezTo>
                <a:lnTo>
                  <a:pt x="4407" y="92"/>
                </a:lnTo>
                <a:close/>
                <a:moveTo>
                  <a:pt x="4387" y="92"/>
                </a:moveTo>
                <a:cubicBezTo>
                  <a:pt x="4399" y="92"/>
                  <a:pt x="4399" y="92"/>
                  <a:pt x="4399" y="92"/>
                </a:cubicBezTo>
                <a:cubicBezTo>
                  <a:pt x="4399" y="0"/>
                  <a:pt x="4399" y="0"/>
                  <a:pt x="4399" y="0"/>
                </a:cubicBezTo>
                <a:cubicBezTo>
                  <a:pt x="4387" y="0"/>
                  <a:pt x="4387" y="0"/>
                  <a:pt x="4387" y="0"/>
                </a:cubicBezTo>
                <a:lnTo>
                  <a:pt x="4387" y="92"/>
                </a:lnTo>
                <a:close/>
                <a:moveTo>
                  <a:pt x="4367" y="92"/>
                </a:moveTo>
                <a:cubicBezTo>
                  <a:pt x="4379" y="92"/>
                  <a:pt x="4379" y="92"/>
                  <a:pt x="4379" y="92"/>
                </a:cubicBezTo>
                <a:cubicBezTo>
                  <a:pt x="4379" y="0"/>
                  <a:pt x="4379" y="0"/>
                  <a:pt x="4379" y="0"/>
                </a:cubicBezTo>
                <a:cubicBezTo>
                  <a:pt x="4367" y="0"/>
                  <a:pt x="4367" y="0"/>
                  <a:pt x="4367" y="0"/>
                </a:cubicBezTo>
                <a:lnTo>
                  <a:pt x="4367" y="92"/>
                </a:lnTo>
                <a:close/>
                <a:moveTo>
                  <a:pt x="5729" y="92"/>
                </a:moveTo>
                <a:cubicBezTo>
                  <a:pt x="5741" y="92"/>
                  <a:pt x="5741" y="92"/>
                  <a:pt x="5741" y="92"/>
                </a:cubicBezTo>
                <a:cubicBezTo>
                  <a:pt x="5741" y="0"/>
                  <a:pt x="5741" y="0"/>
                  <a:pt x="5741" y="0"/>
                </a:cubicBezTo>
                <a:cubicBezTo>
                  <a:pt x="5729" y="0"/>
                  <a:pt x="5729" y="0"/>
                  <a:pt x="5729" y="0"/>
                </a:cubicBezTo>
                <a:lnTo>
                  <a:pt x="5729" y="92"/>
                </a:lnTo>
                <a:close/>
                <a:moveTo>
                  <a:pt x="4347" y="92"/>
                </a:moveTo>
                <a:cubicBezTo>
                  <a:pt x="4359" y="92"/>
                  <a:pt x="4359" y="92"/>
                  <a:pt x="4359" y="92"/>
                </a:cubicBezTo>
                <a:cubicBezTo>
                  <a:pt x="4359" y="0"/>
                  <a:pt x="4359" y="0"/>
                  <a:pt x="4359" y="0"/>
                </a:cubicBezTo>
                <a:cubicBezTo>
                  <a:pt x="4347" y="0"/>
                  <a:pt x="4347" y="0"/>
                  <a:pt x="4347" y="0"/>
                </a:cubicBezTo>
                <a:lnTo>
                  <a:pt x="4347" y="92"/>
                </a:lnTo>
                <a:close/>
                <a:moveTo>
                  <a:pt x="4507" y="92"/>
                </a:moveTo>
                <a:cubicBezTo>
                  <a:pt x="4519" y="92"/>
                  <a:pt x="4519" y="92"/>
                  <a:pt x="4519" y="92"/>
                </a:cubicBezTo>
                <a:cubicBezTo>
                  <a:pt x="4519" y="0"/>
                  <a:pt x="4519" y="0"/>
                  <a:pt x="4519" y="0"/>
                </a:cubicBezTo>
                <a:cubicBezTo>
                  <a:pt x="4507" y="0"/>
                  <a:pt x="4507" y="0"/>
                  <a:pt x="4507" y="0"/>
                </a:cubicBezTo>
                <a:lnTo>
                  <a:pt x="4507" y="92"/>
                </a:lnTo>
                <a:close/>
                <a:moveTo>
                  <a:pt x="4527" y="92"/>
                </a:moveTo>
                <a:cubicBezTo>
                  <a:pt x="4539" y="92"/>
                  <a:pt x="4539" y="92"/>
                  <a:pt x="4539" y="92"/>
                </a:cubicBezTo>
                <a:cubicBezTo>
                  <a:pt x="4539" y="0"/>
                  <a:pt x="4539" y="0"/>
                  <a:pt x="4539" y="0"/>
                </a:cubicBezTo>
                <a:cubicBezTo>
                  <a:pt x="4527" y="0"/>
                  <a:pt x="4527" y="0"/>
                  <a:pt x="4527" y="0"/>
                </a:cubicBezTo>
                <a:lnTo>
                  <a:pt x="4527" y="92"/>
                </a:lnTo>
                <a:close/>
                <a:moveTo>
                  <a:pt x="4487" y="92"/>
                </a:moveTo>
                <a:cubicBezTo>
                  <a:pt x="4499" y="92"/>
                  <a:pt x="4499" y="92"/>
                  <a:pt x="4499" y="92"/>
                </a:cubicBezTo>
                <a:cubicBezTo>
                  <a:pt x="4499" y="0"/>
                  <a:pt x="4499" y="0"/>
                  <a:pt x="4499" y="0"/>
                </a:cubicBezTo>
                <a:cubicBezTo>
                  <a:pt x="4487" y="0"/>
                  <a:pt x="4487" y="0"/>
                  <a:pt x="4487" y="0"/>
                </a:cubicBezTo>
                <a:lnTo>
                  <a:pt x="4487" y="92"/>
                </a:lnTo>
                <a:close/>
                <a:moveTo>
                  <a:pt x="4467" y="92"/>
                </a:moveTo>
                <a:cubicBezTo>
                  <a:pt x="4479" y="92"/>
                  <a:pt x="4479" y="92"/>
                  <a:pt x="4479" y="92"/>
                </a:cubicBezTo>
                <a:cubicBezTo>
                  <a:pt x="4479" y="0"/>
                  <a:pt x="4479" y="0"/>
                  <a:pt x="4479" y="0"/>
                </a:cubicBezTo>
                <a:cubicBezTo>
                  <a:pt x="4467" y="0"/>
                  <a:pt x="4467" y="0"/>
                  <a:pt x="4467" y="0"/>
                </a:cubicBezTo>
                <a:lnTo>
                  <a:pt x="4467" y="92"/>
                </a:lnTo>
                <a:close/>
                <a:moveTo>
                  <a:pt x="4447" y="92"/>
                </a:moveTo>
                <a:cubicBezTo>
                  <a:pt x="4459" y="92"/>
                  <a:pt x="4459" y="92"/>
                  <a:pt x="4459" y="92"/>
                </a:cubicBezTo>
                <a:cubicBezTo>
                  <a:pt x="4459" y="0"/>
                  <a:pt x="4459" y="0"/>
                  <a:pt x="4459" y="0"/>
                </a:cubicBezTo>
                <a:cubicBezTo>
                  <a:pt x="4447" y="0"/>
                  <a:pt x="4447" y="0"/>
                  <a:pt x="4447" y="0"/>
                </a:cubicBezTo>
                <a:lnTo>
                  <a:pt x="4447" y="92"/>
                </a:lnTo>
                <a:close/>
                <a:moveTo>
                  <a:pt x="4427" y="92"/>
                </a:moveTo>
                <a:cubicBezTo>
                  <a:pt x="4439" y="92"/>
                  <a:pt x="4439" y="92"/>
                  <a:pt x="4439" y="92"/>
                </a:cubicBezTo>
                <a:cubicBezTo>
                  <a:pt x="4439" y="0"/>
                  <a:pt x="4439" y="0"/>
                  <a:pt x="4439" y="0"/>
                </a:cubicBezTo>
                <a:cubicBezTo>
                  <a:pt x="4427" y="0"/>
                  <a:pt x="4427" y="0"/>
                  <a:pt x="4427" y="0"/>
                </a:cubicBezTo>
                <a:lnTo>
                  <a:pt x="4427" y="92"/>
                </a:lnTo>
                <a:close/>
                <a:moveTo>
                  <a:pt x="4567" y="92"/>
                </a:moveTo>
                <a:cubicBezTo>
                  <a:pt x="4579" y="92"/>
                  <a:pt x="4579" y="92"/>
                  <a:pt x="4579" y="92"/>
                </a:cubicBezTo>
                <a:cubicBezTo>
                  <a:pt x="4579" y="0"/>
                  <a:pt x="4579" y="0"/>
                  <a:pt x="4579" y="0"/>
                </a:cubicBezTo>
                <a:cubicBezTo>
                  <a:pt x="4567" y="0"/>
                  <a:pt x="4567" y="0"/>
                  <a:pt x="4567" y="0"/>
                </a:cubicBezTo>
                <a:lnTo>
                  <a:pt x="4567" y="92"/>
                </a:lnTo>
                <a:close/>
                <a:moveTo>
                  <a:pt x="7031" y="92"/>
                </a:moveTo>
                <a:cubicBezTo>
                  <a:pt x="7043" y="92"/>
                  <a:pt x="7043" y="92"/>
                  <a:pt x="7043" y="92"/>
                </a:cubicBezTo>
                <a:cubicBezTo>
                  <a:pt x="7043" y="0"/>
                  <a:pt x="7043" y="0"/>
                  <a:pt x="7043" y="0"/>
                </a:cubicBezTo>
                <a:cubicBezTo>
                  <a:pt x="7031" y="0"/>
                  <a:pt x="7031" y="0"/>
                  <a:pt x="7031" y="0"/>
                </a:cubicBezTo>
                <a:lnTo>
                  <a:pt x="7031" y="92"/>
                </a:lnTo>
                <a:close/>
                <a:moveTo>
                  <a:pt x="7071" y="92"/>
                </a:moveTo>
                <a:cubicBezTo>
                  <a:pt x="7083" y="92"/>
                  <a:pt x="7083" y="92"/>
                  <a:pt x="7083" y="92"/>
                </a:cubicBezTo>
                <a:cubicBezTo>
                  <a:pt x="7083" y="0"/>
                  <a:pt x="7083" y="0"/>
                  <a:pt x="7083" y="0"/>
                </a:cubicBezTo>
                <a:cubicBezTo>
                  <a:pt x="7071" y="0"/>
                  <a:pt x="7071" y="0"/>
                  <a:pt x="7071" y="0"/>
                </a:cubicBezTo>
                <a:lnTo>
                  <a:pt x="7071" y="92"/>
                </a:lnTo>
                <a:close/>
                <a:moveTo>
                  <a:pt x="7011" y="92"/>
                </a:moveTo>
                <a:cubicBezTo>
                  <a:pt x="7023" y="92"/>
                  <a:pt x="7023" y="92"/>
                  <a:pt x="7023" y="92"/>
                </a:cubicBezTo>
                <a:cubicBezTo>
                  <a:pt x="7023" y="0"/>
                  <a:pt x="7023" y="0"/>
                  <a:pt x="7023" y="0"/>
                </a:cubicBezTo>
                <a:cubicBezTo>
                  <a:pt x="7011" y="0"/>
                  <a:pt x="7011" y="0"/>
                  <a:pt x="7011" y="0"/>
                </a:cubicBezTo>
                <a:lnTo>
                  <a:pt x="7011" y="92"/>
                </a:lnTo>
                <a:close/>
                <a:moveTo>
                  <a:pt x="7051" y="92"/>
                </a:moveTo>
                <a:cubicBezTo>
                  <a:pt x="7063" y="92"/>
                  <a:pt x="7063" y="92"/>
                  <a:pt x="7063" y="92"/>
                </a:cubicBezTo>
                <a:cubicBezTo>
                  <a:pt x="7063" y="0"/>
                  <a:pt x="7063" y="0"/>
                  <a:pt x="7063" y="0"/>
                </a:cubicBezTo>
                <a:cubicBezTo>
                  <a:pt x="7051" y="0"/>
                  <a:pt x="7051" y="0"/>
                  <a:pt x="7051" y="0"/>
                </a:cubicBezTo>
                <a:lnTo>
                  <a:pt x="7051" y="92"/>
                </a:lnTo>
                <a:close/>
                <a:moveTo>
                  <a:pt x="6951" y="92"/>
                </a:moveTo>
                <a:cubicBezTo>
                  <a:pt x="6963" y="92"/>
                  <a:pt x="6963" y="92"/>
                  <a:pt x="6963" y="92"/>
                </a:cubicBezTo>
                <a:cubicBezTo>
                  <a:pt x="6963" y="0"/>
                  <a:pt x="6963" y="0"/>
                  <a:pt x="6963" y="0"/>
                </a:cubicBezTo>
                <a:cubicBezTo>
                  <a:pt x="6951" y="0"/>
                  <a:pt x="6951" y="0"/>
                  <a:pt x="6951" y="0"/>
                </a:cubicBezTo>
                <a:lnTo>
                  <a:pt x="6951" y="92"/>
                </a:lnTo>
                <a:close/>
                <a:moveTo>
                  <a:pt x="7191" y="92"/>
                </a:moveTo>
                <a:cubicBezTo>
                  <a:pt x="7203" y="92"/>
                  <a:pt x="7203" y="92"/>
                  <a:pt x="7203" y="92"/>
                </a:cubicBezTo>
                <a:cubicBezTo>
                  <a:pt x="7203" y="0"/>
                  <a:pt x="7203" y="0"/>
                  <a:pt x="7203" y="0"/>
                </a:cubicBezTo>
                <a:cubicBezTo>
                  <a:pt x="7191" y="0"/>
                  <a:pt x="7191" y="0"/>
                  <a:pt x="7191" y="0"/>
                </a:cubicBezTo>
                <a:lnTo>
                  <a:pt x="7191" y="92"/>
                </a:lnTo>
                <a:close/>
                <a:moveTo>
                  <a:pt x="6971" y="92"/>
                </a:moveTo>
                <a:cubicBezTo>
                  <a:pt x="6983" y="92"/>
                  <a:pt x="6983" y="92"/>
                  <a:pt x="6983" y="92"/>
                </a:cubicBezTo>
                <a:cubicBezTo>
                  <a:pt x="6983" y="0"/>
                  <a:pt x="6983" y="0"/>
                  <a:pt x="6983" y="0"/>
                </a:cubicBezTo>
                <a:cubicBezTo>
                  <a:pt x="6971" y="0"/>
                  <a:pt x="6971" y="0"/>
                  <a:pt x="6971" y="0"/>
                </a:cubicBezTo>
                <a:lnTo>
                  <a:pt x="6971" y="92"/>
                </a:lnTo>
                <a:close/>
                <a:moveTo>
                  <a:pt x="7171" y="92"/>
                </a:moveTo>
                <a:cubicBezTo>
                  <a:pt x="7183" y="92"/>
                  <a:pt x="7183" y="92"/>
                  <a:pt x="7183" y="92"/>
                </a:cubicBezTo>
                <a:cubicBezTo>
                  <a:pt x="7183" y="0"/>
                  <a:pt x="7183" y="0"/>
                  <a:pt x="7183" y="0"/>
                </a:cubicBezTo>
                <a:cubicBezTo>
                  <a:pt x="7171" y="0"/>
                  <a:pt x="7171" y="0"/>
                  <a:pt x="7171" y="0"/>
                </a:cubicBezTo>
                <a:lnTo>
                  <a:pt x="7171" y="92"/>
                </a:lnTo>
                <a:close/>
                <a:moveTo>
                  <a:pt x="7151" y="92"/>
                </a:moveTo>
                <a:cubicBezTo>
                  <a:pt x="7163" y="92"/>
                  <a:pt x="7163" y="92"/>
                  <a:pt x="7163" y="92"/>
                </a:cubicBezTo>
                <a:cubicBezTo>
                  <a:pt x="7163" y="0"/>
                  <a:pt x="7163" y="0"/>
                  <a:pt x="7163" y="0"/>
                </a:cubicBezTo>
                <a:cubicBezTo>
                  <a:pt x="7151" y="0"/>
                  <a:pt x="7151" y="0"/>
                  <a:pt x="7151" y="0"/>
                </a:cubicBezTo>
                <a:lnTo>
                  <a:pt x="7151" y="92"/>
                </a:lnTo>
                <a:close/>
                <a:moveTo>
                  <a:pt x="7131" y="92"/>
                </a:moveTo>
                <a:cubicBezTo>
                  <a:pt x="7143" y="92"/>
                  <a:pt x="7143" y="92"/>
                  <a:pt x="7143" y="92"/>
                </a:cubicBezTo>
                <a:cubicBezTo>
                  <a:pt x="7143" y="0"/>
                  <a:pt x="7143" y="0"/>
                  <a:pt x="7143" y="0"/>
                </a:cubicBezTo>
                <a:cubicBezTo>
                  <a:pt x="7131" y="0"/>
                  <a:pt x="7131" y="0"/>
                  <a:pt x="7131" y="0"/>
                </a:cubicBezTo>
                <a:lnTo>
                  <a:pt x="7131" y="92"/>
                </a:lnTo>
                <a:close/>
                <a:moveTo>
                  <a:pt x="7111" y="92"/>
                </a:moveTo>
                <a:cubicBezTo>
                  <a:pt x="7123" y="92"/>
                  <a:pt x="7123" y="92"/>
                  <a:pt x="7123" y="92"/>
                </a:cubicBezTo>
                <a:cubicBezTo>
                  <a:pt x="7123" y="0"/>
                  <a:pt x="7123" y="0"/>
                  <a:pt x="7123" y="0"/>
                </a:cubicBezTo>
                <a:cubicBezTo>
                  <a:pt x="7111" y="0"/>
                  <a:pt x="7111" y="0"/>
                  <a:pt x="7111" y="0"/>
                </a:cubicBezTo>
                <a:lnTo>
                  <a:pt x="7111" y="92"/>
                </a:lnTo>
                <a:close/>
                <a:moveTo>
                  <a:pt x="7091" y="92"/>
                </a:moveTo>
                <a:cubicBezTo>
                  <a:pt x="7103" y="92"/>
                  <a:pt x="7103" y="92"/>
                  <a:pt x="7103" y="92"/>
                </a:cubicBezTo>
                <a:cubicBezTo>
                  <a:pt x="7103" y="0"/>
                  <a:pt x="7103" y="0"/>
                  <a:pt x="7103" y="0"/>
                </a:cubicBezTo>
                <a:cubicBezTo>
                  <a:pt x="7091" y="0"/>
                  <a:pt x="7091" y="0"/>
                  <a:pt x="7091" y="0"/>
                </a:cubicBezTo>
                <a:lnTo>
                  <a:pt x="7091" y="92"/>
                </a:lnTo>
                <a:close/>
                <a:moveTo>
                  <a:pt x="6991" y="92"/>
                </a:moveTo>
                <a:cubicBezTo>
                  <a:pt x="7003" y="92"/>
                  <a:pt x="7003" y="92"/>
                  <a:pt x="7003" y="92"/>
                </a:cubicBezTo>
                <a:cubicBezTo>
                  <a:pt x="7003" y="0"/>
                  <a:pt x="7003" y="0"/>
                  <a:pt x="7003" y="0"/>
                </a:cubicBezTo>
                <a:cubicBezTo>
                  <a:pt x="6991" y="0"/>
                  <a:pt x="6991" y="0"/>
                  <a:pt x="6991" y="0"/>
                </a:cubicBezTo>
                <a:lnTo>
                  <a:pt x="6991" y="92"/>
                </a:lnTo>
                <a:close/>
                <a:moveTo>
                  <a:pt x="6811" y="92"/>
                </a:moveTo>
                <a:cubicBezTo>
                  <a:pt x="6823" y="92"/>
                  <a:pt x="6823" y="92"/>
                  <a:pt x="6823" y="92"/>
                </a:cubicBezTo>
                <a:cubicBezTo>
                  <a:pt x="6823" y="0"/>
                  <a:pt x="6823" y="0"/>
                  <a:pt x="6823" y="0"/>
                </a:cubicBezTo>
                <a:cubicBezTo>
                  <a:pt x="6811" y="0"/>
                  <a:pt x="6811" y="0"/>
                  <a:pt x="6811" y="0"/>
                </a:cubicBezTo>
                <a:lnTo>
                  <a:pt x="6811" y="92"/>
                </a:lnTo>
                <a:close/>
                <a:moveTo>
                  <a:pt x="6771" y="92"/>
                </a:moveTo>
                <a:cubicBezTo>
                  <a:pt x="6783" y="92"/>
                  <a:pt x="6783" y="92"/>
                  <a:pt x="6783" y="92"/>
                </a:cubicBezTo>
                <a:cubicBezTo>
                  <a:pt x="6783" y="0"/>
                  <a:pt x="6783" y="0"/>
                  <a:pt x="6783" y="0"/>
                </a:cubicBezTo>
                <a:cubicBezTo>
                  <a:pt x="6771" y="0"/>
                  <a:pt x="6771" y="0"/>
                  <a:pt x="6771" y="0"/>
                </a:cubicBezTo>
                <a:lnTo>
                  <a:pt x="6771" y="92"/>
                </a:lnTo>
                <a:close/>
                <a:moveTo>
                  <a:pt x="6791" y="92"/>
                </a:moveTo>
                <a:cubicBezTo>
                  <a:pt x="6803" y="92"/>
                  <a:pt x="6803" y="92"/>
                  <a:pt x="6803" y="92"/>
                </a:cubicBezTo>
                <a:cubicBezTo>
                  <a:pt x="6803" y="0"/>
                  <a:pt x="6803" y="0"/>
                  <a:pt x="6803" y="0"/>
                </a:cubicBezTo>
                <a:cubicBezTo>
                  <a:pt x="6791" y="0"/>
                  <a:pt x="6791" y="0"/>
                  <a:pt x="6791" y="0"/>
                </a:cubicBezTo>
                <a:lnTo>
                  <a:pt x="6791" y="92"/>
                </a:lnTo>
                <a:close/>
                <a:moveTo>
                  <a:pt x="6751" y="92"/>
                </a:moveTo>
                <a:cubicBezTo>
                  <a:pt x="6763" y="92"/>
                  <a:pt x="6763" y="92"/>
                  <a:pt x="6763" y="92"/>
                </a:cubicBezTo>
                <a:cubicBezTo>
                  <a:pt x="6763" y="0"/>
                  <a:pt x="6763" y="0"/>
                  <a:pt x="6763" y="0"/>
                </a:cubicBezTo>
                <a:cubicBezTo>
                  <a:pt x="6751" y="0"/>
                  <a:pt x="6751" y="0"/>
                  <a:pt x="6751" y="0"/>
                </a:cubicBezTo>
                <a:lnTo>
                  <a:pt x="6751" y="92"/>
                </a:lnTo>
                <a:close/>
                <a:moveTo>
                  <a:pt x="6731" y="92"/>
                </a:moveTo>
                <a:cubicBezTo>
                  <a:pt x="6742" y="92"/>
                  <a:pt x="6742" y="92"/>
                  <a:pt x="6742" y="92"/>
                </a:cubicBezTo>
                <a:cubicBezTo>
                  <a:pt x="6742" y="0"/>
                  <a:pt x="6742" y="0"/>
                  <a:pt x="6742" y="0"/>
                </a:cubicBezTo>
                <a:cubicBezTo>
                  <a:pt x="6731" y="0"/>
                  <a:pt x="6731" y="0"/>
                  <a:pt x="6731" y="0"/>
                </a:cubicBezTo>
                <a:lnTo>
                  <a:pt x="6731" y="92"/>
                </a:lnTo>
                <a:close/>
                <a:moveTo>
                  <a:pt x="6871" y="92"/>
                </a:moveTo>
                <a:cubicBezTo>
                  <a:pt x="6883" y="92"/>
                  <a:pt x="6883" y="92"/>
                  <a:pt x="6883" y="92"/>
                </a:cubicBezTo>
                <a:cubicBezTo>
                  <a:pt x="6883" y="0"/>
                  <a:pt x="6883" y="0"/>
                  <a:pt x="6883" y="0"/>
                </a:cubicBezTo>
                <a:cubicBezTo>
                  <a:pt x="6871" y="0"/>
                  <a:pt x="6871" y="0"/>
                  <a:pt x="6871" y="0"/>
                </a:cubicBezTo>
                <a:lnTo>
                  <a:pt x="6871" y="92"/>
                </a:lnTo>
                <a:close/>
                <a:moveTo>
                  <a:pt x="6891" y="92"/>
                </a:moveTo>
                <a:cubicBezTo>
                  <a:pt x="6903" y="92"/>
                  <a:pt x="6903" y="92"/>
                  <a:pt x="6903" y="92"/>
                </a:cubicBezTo>
                <a:cubicBezTo>
                  <a:pt x="6903" y="0"/>
                  <a:pt x="6903" y="0"/>
                  <a:pt x="6903" y="0"/>
                </a:cubicBezTo>
                <a:cubicBezTo>
                  <a:pt x="6891" y="0"/>
                  <a:pt x="6891" y="0"/>
                  <a:pt x="6891" y="0"/>
                </a:cubicBezTo>
                <a:lnTo>
                  <a:pt x="6891" y="92"/>
                </a:lnTo>
                <a:close/>
                <a:moveTo>
                  <a:pt x="6911" y="92"/>
                </a:moveTo>
                <a:cubicBezTo>
                  <a:pt x="6923" y="92"/>
                  <a:pt x="6923" y="92"/>
                  <a:pt x="6923" y="92"/>
                </a:cubicBezTo>
                <a:cubicBezTo>
                  <a:pt x="6923" y="0"/>
                  <a:pt x="6923" y="0"/>
                  <a:pt x="6923" y="0"/>
                </a:cubicBezTo>
                <a:cubicBezTo>
                  <a:pt x="6911" y="0"/>
                  <a:pt x="6911" y="0"/>
                  <a:pt x="6911" y="0"/>
                </a:cubicBezTo>
                <a:lnTo>
                  <a:pt x="6911" y="92"/>
                </a:lnTo>
                <a:close/>
                <a:moveTo>
                  <a:pt x="6831" y="92"/>
                </a:moveTo>
                <a:cubicBezTo>
                  <a:pt x="6843" y="92"/>
                  <a:pt x="6843" y="92"/>
                  <a:pt x="6843" y="92"/>
                </a:cubicBezTo>
                <a:cubicBezTo>
                  <a:pt x="6843" y="0"/>
                  <a:pt x="6843" y="0"/>
                  <a:pt x="6843" y="0"/>
                </a:cubicBezTo>
                <a:cubicBezTo>
                  <a:pt x="6831" y="0"/>
                  <a:pt x="6831" y="0"/>
                  <a:pt x="6831" y="0"/>
                </a:cubicBezTo>
                <a:lnTo>
                  <a:pt x="6831" y="92"/>
                </a:lnTo>
                <a:close/>
                <a:moveTo>
                  <a:pt x="6851" y="92"/>
                </a:moveTo>
                <a:cubicBezTo>
                  <a:pt x="6863" y="92"/>
                  <a:pt x="6863" y="92"/>
                  <a:pt x="6863" y="92"/>
                </a:cubicBezTo>
                <a:cubicBezTo>
                  <a:pt x="6863" y="0"/>
                  <a:pt x="6863" y="0"/>
                  <a:pt x="6863" y="0"/>
                </a:cubicBezTo>
                <a:cubicBezTo>
                  <a:pt x="6851" y="0"/>
                  <a:pt x="6851" y="0"/>
                  <a:pt x="6851" y="0"/>
                </a:cubicBezTo>
                <a:lnTo>
                  <a:pt x="6851" y="92"/>
                </a:lnTo>
                <a:close/>
                <a:moveTo>
                  <a:pt x="6931" y="92"/>
                </a:moveTo>
                <a:cubicBezTo>
                  <a:pt x="6943" y="92"/>
                  <a:pt x="6943" y="92"/>
                  <a:pt x="6943" y="92"/>
                </a:cubicBezTo>
                <a:cubicBezTo>
                  <a:pt x="6943" y="0"/>
                  <a:pt x="6943" y="0"/>
                  <a:pt x="6943" y="0"/>
                </a:cubicBezTo>
                <a:cubicBezTo>
                  <a:pt x="6931" y="0"/>
                  <a:pt x="6931" y="0"/>
                  <a:pt x="6931" y="0"/>
                </a:cubicBezTo>
                <a:lnTo>
                  <a:pt x="6931" y="92"/>
                </a:lnTo>
                <a:close/>
                <a:moveTo>
                  <a:pt x="7432" y="0"/>
                </a:moveTo>
                <a:cubicBezTo>
                  <a:pt x="7432" y="96"/>
                  <a:pt x="7432" y="96"/>
                  <a:pt x="7432" y="96"/>
                </a:cubicBezTo>
                <a:cubicBezTo>
                  <a:pt x="7436" y="96"/>
                  <a:pt x="7440" y="97"/>
                  <a:pt x="7444" y="98"/>
                </a:cubicBezTo>
                <a:cubicBezTo>
                  <a:pt x="7444" y="0"/>
                  <a:pt x="7444" y="0"/>
                  <a:pt x="7444" y="0"/>
                </a:cubicBezTo>
                <a:cubicBezTo>
                  <a:pt x="7440" y="0"/>
                  <a:pt x="7437" y="0"/>
                  <a:pt x="7433" y="0"/>
                </a:cubicBezTo>
                <a:lnTo>
                  <a:pt x="7432" y="0"/>
                </a:lnTo>
                <a:close/>
                <a:moveTo>
                  <a:pt x="7532" y="132"/>
                </a:moveTo>
                <a:cubicBezTo>
                  <a:pt x="7536" y="134"/>
                  <a:pt x="7540" y="137"/>
                  <a:pt x="7544" y="139"/>
                </a:cubicBezTo>
                <a:cubicBezTo>
                  <a:pt x="7544" y="21"/>
                  <a:pt x="7544" y="21"/>
                  <a:pt x="7544" y="21"/>
                </a:cubicBezTo>
                <a:cubicBezTo>
                  <a:pt x="7540" y="20"/>
                  <a:pt x="7536" y="18"/>
                  <a:pt x="7532" y="17"/>
                </a:cubicBezTo>
                <a:lnTo>
                  <a:pt x="7532" y="132"/>
                </a:lnTo>
                <a:close/>
                <a:moveTo>
                  <a:pt x="7572" y="161"/>
                </a:moveTo>
                <a:cubicBezTo>
                  <a:pt x="7576" y="164"/>
                  <a:pt x="7580" y="168"/>
                  <a:pt x="7584" y="172"/>
                </a:cubicBezTo>
                <a:cubicBezTo>
                  <a:pt x="7584" y="41"/>
                  <a:pt x="7584" y="41"/>
                  <a:pt x="7584" y="41"/>
                </a:cubicBezTo>
                <a:cubicBezTo>
                  <a:pt x="7580" y="39"/>
                  <a:pt x="7576" y="37"/>
                  <a:pt x="7572" y="35"/>
                </a:cubicBezTo>
                <a:lnTo>
                  <a:pt x="7572" y="161"/>
                </a:lnTo>
                <a:close/>
                <a:moveTo>
                  <a:pt x="7552" y="145"/>
                </a:moveTo>
                <a:cubicBezTo>
                  <a:pt x="7556" y="148"/>
                  <a:pt x="7560" y="151"/>
                  <a:pt x="7564" y="154"/>
                </a:cubicBezTo>
                <a:cubicBezTo>
                  <a:pt x="7564" y="30"/>
                  <a:pt x="7564" y="30"/>
                  <a:pt x="7564" y="30"/>
                </a:cubicBezTo>
                <a:cubicBezTo>
                  <a:pt x="7560" y="28"/>
                  <a:pt x="7556" y="27"/>
                  <a:pt x="7552" y="25"/>
                </a:cubicBezTo>
                <a:lnTo>
                  <a:pt x="7552" y="145"/>
                </a:lnTo>
                <a:close/>
                <a:moveTo>
                  <a:pt x="7612" y="203"/>
                </a:moveTo>
                <a:cubicBezTo>
                  <a:pt x="7616" y="208"/>
                  <a:pt x="7620" y="214"/>
                  <a:pt x="7624" y="219"/>
                </a:cubicBezTo>
                <a:cubicBezTo>
                  <a:pt x="7624" y="70"/>
                  <a:pt x="7624" y="70"/>
                  <a:pt x="7624" y="70"/>
                </a:cubicBezTo>
                <a:cubicBezTo>
                  <a:pt x="7620" y="67"/>
                  <a:pt x="7616" y="63"/>
                  <a:pt x="7612" y="60"/>
                </a:cubicBezTo>
                <a:lnTo>
                  <a:pt x="7612" y="203"/>
                </a:lnTo>
                <a:close/>
                <a:moveTo>
                  <a:pt x="7592" y="180"/>
                </a:moveTo>
                <a:cubicBezTo>
                  <a:pt x="7596" y="184"/>
                  <a:pt x="7600" y="188"/>
                  <a:pt x="7604" y="193"/>
                </a:cubicBezTo>
                <a:cubicBezTo>
                  <a:pt x="7604" y="54"/>
                  <a:pt x="7604" y="54"/>
                  <a:pt x="7604" y="54"/>
                </a:cubicBezTo>
                <a:cubicBezTo>
                  <a:pt x="7600" y="52"/>
                  <a:pt x="7596" y="49"/>
                  <a:pt x="7592" y="46"/>
                </a:cubicBezTo>
                <a:lnTo>
                  <a:pt x="7592" y="180"/>
                </a:lnTo>
                <a:close/>
                <a:moveTo>
                  <a:pt x="7632" y="232"/>
                </a:moveTo>
                <a:cubicBezTo>
                  <a:pt x="7636" y="239"/>
                  <a:pt x="7640" y="247"/>
                  <a:pt x="7644" y="254"/>
                </a:cubicBezTo>
                <a:cubicBezTo>
                  <a:pt x="7644" y="89"/>
                  <a:pt x="7644" y="89"/>
                  <a:pt x="7644" y="89"/>
                </a:cubicBezTo>
                <a:cubicBezTo>
                  <a:pt x="7640" y="85"/>
                  <a:pt x="7636" y="81"/>
                  <a:pt x="7632" y="77"/>
                </a:cubicBezTo>
                <a:lnTo>
                  <a:pt x="7632" y="232"/>
                </a:lnTo>
                <a:close/>
                <a:moveTo>
                  <a:pt x="7512" y="121"/>
                </a:moveTo>
                <a:cubicBezTo>
                  <a:pt x="7516" y="123"/>
                  <a:pt x="7520" y="125"/>
                  <a:pt x="7524" y="127"/>
                </a:cubicBezTo>
                <a:cubicBezTo>
                  <a:pt x="7524" y="14"/>
                  <a:pt x="7524" y="14"/>
                  <a:pt x="7524" y="14"/>
                </a:cubicBezTo>
                <a:cubicBezTo>
                  <a:pt x="7520" y="13"/>
                  <a:pt x="7516" y="12"/>
                  <a:pt x="7512" y="11"/>
                </a:cubicBezTo>
                <a:lnTo>
                  <a:pt x="7512" y="121"/>
                </a:lnTo>
                <a:close/>
                <a:moveTo>
                  <a:pt x="7452" y="100"/>
                </a:moveTo>
                <a:cubicBezTo>
                  <a:pt x="7456" y="101"/>
                  <a:pt x="7460" y="102"/>
                  <a:pt x="7464" y="103"/>
                </a:cubicBezTo>
                <a:cubicBezTo>
                  <a:pt x="7464" y="2"/>
                  <a:pt x="7464" y="2"/>
                  <a:pt x="7464" y="2"/>
                </a:cubicBezTo>
                <a:cubicBezTo>
                  <a:pt x="7460" y="1"/>
                  <a:pt x="7456" y="1"/>
                  <a:pt x="7452" y="1"/>
                </a:cubicBezTo>
                <a:lnTo>
                  <a:pt x="7452" y="100"/>
                </a:lnTo>
                <a:close/>
                <a:moveTo>
                  <a:pt x="6711" y="92"/>
                </a:moveTo>
                <a:cubicBezTo>
                  <a:pt x="6722" y="92"/>
                  <a:pt x="6722" y="92"/>
                  <a:pt x="6722" y="92"/>
                </a:cubicBezTo>
                <a:cubicBezTo>
                  <a:pt x="6722" y="0"/>
                  <a:pt x="6722" y="0"/>
                  <a:pt x="6722" y="0"/>
                </a:cubicBezTo>
                <a:cubicBezTo>
                  <a:pt x="6711" y="0"/>
                  <a:pt x="6711" y="0"/>
                  <a:pt x="6711" y="0"/>
                </a:cubicBezTo>
                <a:lnTo>
                  <a:pt x="6711" y="92"/>
                </a:lnTo>
                <a:close/>
                <a:moveTo>
                  <a:pt x="7492" y="112"/>
                </a:moveTo>
                <a:cubicBezTo>
                  <a:pt x="7496" y="114"/>
                  <a:pt x="7500" y="116"/>
                  <a:pt x="7504" y="117"/>
                </a:cubicBezTo>
                <a:cubicBezTo>
                  <a:pt x="7504" y="9"/>
                  <a:pt x="7504" y="9"/>
                  <a:pt x="7504" y="9"/>
                </a:cubicBezTo>
                <a:cubicBezTo>
                  <a:pt x="7500" y="8"/>
                  <a:pt x="7496" y="7"/>
                  <a:pt x="7492" y="6"/>
                </a:cubicBezTo>
                <a:lnTo>
                  <a:pt x="7492" y="112"/>
                </a:lnTo>
                <a:close/>
                <a:moveTo>
                  <a:pt x="7472" y="105"/>
                </a:moveTo>
                <a:cubicBezTo>
                  <a:pt x="7476" y="106"/>
                  <a:pt x="7480" y="108"/>
                  <a:pt x="7484" y="109"/>
                </a:cubicBezTo>
                <a:cubicBezTo>
                  <a:pt x="7484" y="4"/>
                  <a:pt x="7484" y="4"/>
                  <a:pt x="7484" y="4"/>
                </a:cubicBezTo>
                <a:cubicBezTo>
                  <a:pt x="7480" y="4"/>
                  <a:pt x="7476" y="3"/>
                  <a:pt x="7472" y="3"/>
                </a:cubicBezTo>
                <a:lnTo>
                  <a:pt x="7472" y="105"/>
                </a:lnTo>
                <a:close/>
                <a:moveTo>
                  <a:pt x="7231" y="92"/>
                </a:moveTo>
                <a:cubicBezTo>
                  <a:pt x="7243" y="92"/>
                  <a:pt x="7243" y="92"/>
                  <a:pt x="7243" y="92"/>
                </a:cubicBezTo>
                <a:cubicBezTo>
                  <a:pt x="7243" y="0"/>
                  <a:pt x="7243" y="0"/>
                  <a:pt x="7243" y="0"/>
                </a:cubicBezTo>
                <a:cubicBezTo>
                  <a:pt x="7231" y="0"/>
                  <a:pt x="7231" y="0"/>
                  <a:pt x="7231" y="0"/>
                </a:cubicBezTo>
                <a:lnTo>
                  <a:pt x="7231" y="92"/>
                </a:lnTo>
                <a:close/>
                <a:moveTo>
                  <a:pt x="7271" y="92"/>
                </a:moveTo>
                <a:cubicBezTo>
                  <a:pt x="7283" y="92"/>
                  <a:pt x="7283" y="92"/>
                  <a:pt x="7283" y="92"/>
                </a:cubicBezTo>
                <a:cubicBezTo>
                  <a:pt x="7283" y="0"/>
                  <a:pt x="7283" y="0"/>
                  <a:pt x="7283" y="0"/>
                </a:cubicBezTo>
                <a:cubicBezTo>
                  <a:pt x="7271" y="0"/>
                  <a:pt x="7271" y="0"/>
                  <a:pt x="7271" y="0"/>
                </a:cubicBezTo>
                <a:lnTo>
                  <a:pt x="7271" y="92"/>
                </a:lnTo>
                <a:close/>
                <a:moveTo>
                  <a:pt x="7412" y="93"/>
                </a:moveTo>
                <a:cubicBezTo>
                  <a:pt x="7416" y="94"/>
                  <a:pt x="7420" y="94"/>
                  <a:pt x="7424" y="95"/>
                </a:cubicBezTo>
                <a:cubicBezTo>
                  <a:pt x="7424" y="0"/>
                  <a:pt x="7424" y="0"/>
                  <a:pt x="7424" y="0"/>
                </a:cubicBezTo>
                <a:cubicBezTo>
                  <a:pt x="7412" y="0"/>
                  <a:pt x="7412" y="0"/>
                  <a:pt x="7412" y="0"/>
                </a:cubicBezTo>
                <a:lnTo>
                  <a:pt x="7412" y="93"/>
                </a:lnTo>
                <a:close/>
                <a:moveTo>
                  <a:pt x="7291" y="92"/>
                </a:moveTo>
                <a:cubicBezTo>
                  <a:pt x="7303" y="92"/>
                  <a:pt x="7303" y="92"/>
                  <a:pt x="7303" y="92"/>
                </a:cubicBezTo>
                <a:cubicBezTo>
                  <a:pt x="7303" y="0"/>
                  <a:pt x="7303" y="0"/>
                  <a:pt x="7303" y="0"/>
                </a:cubicBezTo>
                <a:cubicBezTo>
                  <a:pt x="7291" y="0"/>
                  <a:pt x="7291" y="0"/>
                  <a:pt x="7291" y="0"/>
                </a:cubicBezTo>
                <a:lnTo>
                  <a:pt x="7291" y="92"/>
                </a:lnTo>
                <a:close/>
                <a:moveTo>
                  <a:pt x="7211" y="92"/>
                </a:moveTo>
                <a:cubicBezTo>
                  <a:pt x="7223" y="92"/>
                  <a:pt x="7223" y="92"/>
                  <a:pt x="7223" y="92"/>
                </a:cubicBezTo>
                <a:cubicBezTo>
                  <a:pt x="7223" y="0"/>
                  <a:pt x="7223" y="0"/>
                  <a:pt x="7223" y="0"/>
                </a:cubicBezTo>
                <a:cubicBezTo>
                  <a:pt x="7211" y="0"/>
                  <a:pt x="7211" y="0"/>
                  <a:pt x="7211" y="0"/>
                </a:cubicBezTo>
                <a:lnTo>
                  <a:pt x="7211" y="92"/>
                </a:lnTo>
                <a:close/>
                <a:moveTo>
                  <a:pt x="7251" y="92"/>
                </a:moveTo>
                <a:cubicBezTo>
                  <a:pt x="7263" y="92"/>
                  <a:pt x="7263" y="92"/>
                  <a:pt x="7263" y="92"/>
                </a:cubicBezTo>
                <a:cubicBezTo>
                  <a:pt x="7263" y="0"/>
                  <a:pt x="7263" y="0"/>
                  <a:pt x="7263" y="0"/>
                </a:cubicBezTo>
                <a:cubicBezTo>
                  <a:pt x="7251" y="0"/>
                  <a:pt x="7251" y="0"/>
                  <a:pt x="7251" y="0"/>
                </a:cubicBezTo>
                <a:lnTo>
                  <a:pt x="7251" y="92"/>
                </a:lnTo>
                <a:close/>
                <a:moveTo>
                  <a:pt x="7652" y="273"/>
                </a:moveTo>
                <a:cubicBezTo>
                  <a:pt x="7657" y="285"/>
                  <a:pt x="7661" y="298"/>
                  <a:pt x="7664" y="310"/>
                </a:cubicBezTo>
                <a:cubicBezTo>
                  <a:pt x="7664" y="111"/>
                  <a:pt x="7664" y="111"/>
                  <a:pt x="7664" y="111"/>
                </a:cubicBezTo>
                <a:cubicBezTo>
                  <a:pt x="7660" y="106"/>
                  <a:pt x="7656" y="102"/>
                  <a:pt x="7652" y="97"/>
                </a:cubicBezTo>
                <a:lnTo>
                  <a:pt x="7652" y="273"/>
                </a:lnTo>
                <a:close/>
                <a:moveTo>
                  <a:pt x="7392" y="92"/>
                </a:moveTo>
                <a:cubicBezTo>
                  <a:pt x="7396" y="92"/>
                  <a:pt x="7400" y="92"/>
                  <a:pt x="7404" y="93"/>
                </a:cubicBezTo>
                <a:cubicBezTo>
                  <a:pt x="7404" y="0"/>
                  <a:pt x="7404" y="0"/>
                  <a:pt x="7404" y="0"/>
                </a:cubicBezTo>
                <a:cubicBezTo>
                  <a:pt x="7392" y="0"/>
                  <a:pt x="7392" y="0"/>
                  <a:pt x="7392" y="0"/>
                </a:cubicBezTo>
                <a:lnTo>
                  <a:pt x="7392" y="92"/>
                </a:lnTo>
                <a:close/>
                <a:moveTo>
                  <a:pt x="7372" y="92"/>
                </a:moveTo>
                <a:cubicBezTo>
                  <a:pt x="7383" y="92"/>
                  <a:pt x="7383" y="92"/>
                  <a:pt x="7383" y="92"/>
                </a:cubicBezTo>
                <a:cubicBezTo>
                  <a:pt x="7383" y="0"/>
                  <a:pt x="7383" y="0"/>
                  <a:pt x="7383" y="0"/>
                </a:cubicBezTo>
                <a:cubicBezTo>
                  <a:pt x="7372" y="0"/>
                  <a:pt x="7372" y="0"/>
                  <a:pt x="7372" y="0"/>
                </a:cubicBezTo>
                <a:lnTo>
                  <a:pt x="7372" y="92"/>
                </a:lnTo>
                <a:close/>
                <a:moveTo>
                  <a:pt x="7331" y="92"/>
                </a:moveTo>
                <a:cubicBezTo>
                  <a:pt x="7343" y="92"/>
                  <a:pt x="7343" y="92"/>
                  <a:pt x="7343" y="92"/>
                </a:cubicBezTo>
                <a:cubicBezTo>
                  <a:pt x="7343" y="0"/>
                  <a:pt x="7343" y="0"/>
                  <a:pt x="7343" y="0"/>
                </a:cubicBezTo>
                <a:cubicBezTo>
                  <a:pt x="7331" y="0"/>
                  <a:pt x="7331" y="0"/>
                  <a:pt x="7331" y="0"/>
                </a:cubicBezTo>
                <a:lnTo>
                  <a:pt x="7331" y="92"/>
                </a:lnTo>
                <a:close/>
                <a:moveTo>
                  <a:pt x="7311" y="92"/>
                </a:moveTo>
                <a:cubicBezTo>
                  <a:pt x="7323" y="92"/>
                  <a:pt x="7323" y="92"/>
                  <a:pt x="7323" y="92"/>
                </a:cubicBezTo>
                <a:cubicBezTo>
                  <a:pt x="7323" y="0"/>
                  <a:pt x="7323" y="0"/>
                  <a:pt x="7323" y="0"/>
                </a:cubicBezTo>
                <a:cubicBezTo>
                  <a:pt x="7311" y="0"/>
                  <a:pt x="7311" y="0"/>
                  <a:pt x="7311" y="0"/>
                </a:cubicBezTo>
                <a:lnTo>
                  <a:pt x="7311" y="92"/>
                </a:lnTo>
                <a:close/>
                <a:moveTo>
                  <a:pt x="7352" y="92"/>
                </a:moveTo>
                <a:cubicBezTo>
                  <a:pt x="7363" y="92"/>
                  <a:pt x="7363" y="92"/>
                  <a:pt x="7363" y="92"/>
                </a:cubicBezTo>
                <a:cubicBezTo>
                  <a:pt x="7363" y="0"/>
                  <a:pt x="7363" y="0"/>
                  <a:pt x="7363" y="0"/>
                </a:cubicBezTo>
                <a:cubicBezTo>
                  <a:pt x="7352" y="0"/>
                  <a:pt x="7352" y="0"/>
                  <a:pt x="7352" y="0"/>
                </a:cubicBezTo>
                <a:lnTo>
                  <a:pt x="7352" y="92"/>
                </a:lnTo>
                <a:close/>
                <a:moveTo>
                  <a:pt x="6410" y="92"/>
                </a:moveTo>
                <a:cubicBezTo>
                  <a:pt x="6422" y="92"/>
                  <a:pt x="6422" y="92"/>
                  <a:pt x="6422" y="92"/>
                </a:cubicBezTo>
                <a:cubicBezTo>
                  <a:pt x="6422" y="0"/>
                  <a:pt x="6422" y="0"/>
                  <a:pt x="6422" y="0"/>
                </a:cubicBezTo>
                <a:cubicBezTo>
                  <a:pt x="6410" y="0"/>
                  <a:pt x="6410" y="0"/>
                  <a:pt x="6410" y="0"/>
                </a:cubicBezTo>
                <a:lnTo>
                  <a:pt x="6410" y="92"/>
                </a:lnTo>
                <a:close/>
                <a:moveTo>
                  <a:pt x="6049" y="92"/>
                </a:moveTo>
                <a:cubicBezTo>
                  <a:pt x="6061" y="92"/>
                  <a:pt x="6061" y="92"/>
                  <a:pt x="6061" y="92"/>
                </a:cubicBezTo>
                <a:cubicBezTo>
                  <a:pt x="6061" y="0"/>
                  <a:pt x="6061" y="0"/>
                  <a:pt x="6061" y="0"/>
                </a:cubicBezTo>
                <a:cubicBezTo>
                  <a:pt x="6049" y="0"/>
                  <a:pt x="6049" y="0"/>
                  <a:pt x="6049" y="0"/>
                </a:cubicBezTo>
                <a:lnTo>
                  <a:pt x="6049" y="92"/>
                </a:lnTo>
                <a:close/>
                <a:moveTo>
                  <a:pt x="6070" y="92"/>
                </a:moveTo>
                <a:cubicBezTo>
                  <a:pt x="6081" y="92"/>
                  <a:pt x="6081" y="92"/>
                  <a:pt x="6081" y="92"/>
                </a:cubicBezTo>
                <a:cubicBezTo>
                  <a:pt x="6081" y="0"/>
                  <a:pt x="6081" y="0"/>
                  <a:pt x="6081" y="0"/>
                </a:cubicBezTo>
                <a:cubicBezTo>
                  <a:pt x="6070" y="0"/>
                  <a:pt x="6070" y="0"/>
                  <a:pt x="6070" y="0"/>
                </a:cubicBezTo>
                <a:lnTo>
                  <a:pt x="6070" y="92"/>
                </a:lnTo>
                <a:close/>
                <a:moveTo>
                  <a:pt x="6009" y="92"/>
                </a:moveTo>
                <a:cubicBezTo>
                  <a:pt x="6021" y="92"/>
                  <a:pt x="6021" y="92"/>
                  <a:pt x="6021" y="92"/>
                </a:cubicBezTo>
                <a:cubicBezTo>
                  <a:pt x="6021" y="0"/>
                  <a:pt x="6021" y="0"/>
                  <a:pt x="6021" y="0"/>
                </a:cubicBezTo>
                <a:cubicBezTo>
                  <a:pt x="6009" y="0"/>
                  <a:pt x="6009" y="0"/>
                  <a:pt x="6009" y="0"/>
                </a:cubicBezTo>
                <a:lnTo>
                  <a:pt x="6009" y="92"/>
                </a:lnTo>
                <a:close/>
                <a:moveTo>
                  <a:pt x="6090" y="92"/>
                </a:moveTo>
                <a:cubicBezTo>
                  <a:pt x="6101" y="92"/>
                  <a:pt x="6101" y="92"/>
                  <a:pt x="6101" y="92"/>
                </a:cubicBezTo>
                <a:cubicBezTo>
                  <a:pt x="6101" y="0"/>
                  <a:pt x="6101" y="0"/>
                  <a:pt x="6101" y="0"/>
                </a:cubicBezTo>
                <a:cubicBezTo>
                  <a:pt x="6090" y="0"/>
                  <a:pt x="6090" y="0"/>
                  <a:pt x="6090" y="0"/>
                </a:cubicBezTo>
                <a:lnTo>
                  <a:pt x="6090" y="92"/>
                </a:lnTo>
                <a:close/>
                <a:moveTo>
                  <a:pt x="6029" y="92"/>
                </a:moveTo>
                <a:cubicBezTo>
                  <a:pt x="6041" y="92"/>
                  <a:pt x="6041" y="92"/>
                  <a:pt x="6041" y="92"/>
                </a:cubicBezTo>
                <a:cubicBezTo>
                  <a:pt x="6041" y="0"/>
                  <a:pt x="6041" y="0"/>
                  <a:pt x="6041" y="0"/>
                </a:cubicBezTo>
                <a:cubicBezTo>
                  <a:pt x="6029" y="0"/>
                  <a:pt x="6029" y="0"/>
                  <a:pt x="6029" y="0"/>
                </a:cubicBezTo>
                <a:lnTo>
                  <a:pt x="6029" y="92"/>
                </a:lnTo>
                <a:close/>
                <a:moveTo>
                  <a:pt x="6210" y="92"/>
                </a:moveTo>
                <a:cubicBezTo>
                  <a:pt x="6222" y="92"/>
                  <a:pt x="6222" y="92"/>
                  <a:pt x="6222" y="92"/>
                </a:cubicBezTo>
                <a:cubicBezTo>
                  <a:pt x="6222" y="0"/>
                  <a:pt x="6222" y="0"/>
                  <a:pt x="6222" y="0"/>
                </a:cubicBezTo>
                <a:cubicBezTo>
                  <a:pt x="6210" y="0"/>
                  <a:pt x="6210" y="0"/>
                  <a:pt x="6210" y="0"/>
                </a:cubicBezTo>
                <a:lnTo>
                  <a:pt x="6210" y="92"/>
                </a:lnTo>
                <a:close/>
                <a:moveTo>
                  <a:pt x="6170" y="92"/>
                </a:moveTo>
                <a:cubicBezTo>
                  <a:pt x="6182" y="92"/>
                  <a:pt x="6182" y="92"/>
                  <a:pt x="6182" y="92"/>
                </a:cubicBezTo>
                <a:cubicBezTo>
                  <a:pt x="6182" y="0"/>
                  <a:pt x="6182" y="0"/>
                  <a:pt x="6182" y="0"/>
                </a:cubicBezTo>
                <a:cubicBezTo>
                  <a:pt x="6170" y="0"/>
                  <a:pt x="6170" y="0"/>
                  <a:pt x="6170" y="0"/>
                </a:cubicBezTo>
                <a:lnTo>
                  <a:pt x="6170" y="92"/>
                </a:lnTo>
                <a:close/>
                <a:moveTo>
                  <a:pt x="6190" y="92"/>
                </a:moveTo>
                <a:cubicBezTo>
                  <a:pt x="6202" y="92"/>
                  <a:pt x="6202" y="92"/>
                  <a:pt x="6202" y="92"/>
                </a:cubicBezTo>
                <a:cubicBezTo>
                  <a:pt x="6202" y="0"/>
                  <a:pt x="6202" y="0"/>
                  <a:pt x="6202" y="0"/>
                </a:cubicBezTo>
                <a:cubicBezTo>
                  <a:pt x="6190" y="0"/>
                  <a:pt x="6190" y="0"/>
                  <a:pt x="6190" y="0"/>
                </a:cubicBezTo>
                <a:lnTo>
                  <a:pt x="6190" y="92"/>
                </a:lnTo>
                <a:close/>
                <a:moveTo>
                  <a:pt x="6150" y="92"/>
                </a:moveTo>
                <a:cubicBezTo>
                  <a:pt x="6162" y="92"/>
                  <a:pt x="6162" y="92"/>
                  <a:pt x="6162" y="92"/>
                </a:cubicBezTo>
                <a:cubicBezTo>
                  <a:pt x="6162" y="0"/>
                  <a:pt x="6162" y="0"/>
                  <a:pt x="6162" y="0"/>
                </a:cubicBezTo>
                <a:cubicBezTo>
                  <a:pt x="6150" y="0"/>
                  <a:pt x="6150" y="0"/>
                  <a:pt x="6150" y="0"/>
                </a:cubicBezTo>
                <a:lnTo>
                  <a:pt x="6150" y="92"/>
                </a:lnTo>
                <a:close/>
                <a:moveTo>
                  <a:pt x="6130" y="92"/>
                </a:moveTo>
                <a:cubicBezTo>
                  <a:pt x="6142" y="92"/>
                  <a:pt x="6142" y="92"/>
                  <a:pt x="6142" y="92"/>
                </a:cubicBezTo>
                <a:cubicBezTo>
                  <a:pt x="6142" y="0"/>
                  <a:pt x="6142" y="0"/>
                  <a:pt x="6142" y="0"/>
                </a:cubicBezTo>
                <a:cubicBezTo>
                  <a:pt x="6130" y="0"/>
                  <a:pt x="6130" y="0"/>
                  <a:pt x="6130" y="0"/>
                </a:cubicBezTo>
                <a:lnTo>
                  <a:pt x="6130" y="92"/>
                </a:lnTo>
                <a:close/>
                <a:moveTo>
                  <a:pt x="6110" y="92"/>
                </a:moveTo>
                <a:cubicBezTo>
                  <a:pt x="6122" y="92"/>
                  <a:pt x="6122" y="92"/>
                  <a:pt x="6122" y="92"/>
                </a:cubicBezTo>
                <a:cubicBezTo>
                  <a:pt x="6122" y="0"/>
                  <a:pt x="6122" y="0"/>
                  <a:pt x="6122" y="0"/>
                </a:cubicBezTo>
                <a:cubicBezTo>
                  <a:pt x="6110" y="0"/>
                  <a:pt x="6110" y="0"/>
                  <a:pt x="6110" y="0"/>
                </a:cubicBezTo>
                <a:lnTo>
                  <a:pt x="6110" y="92"/>
                </a:lnTo>
                <a:close/>
                <a:moveTo>
                  <a:pt x="5989" y="92"/>
                </a:moveTo>
                <a:cubicBezTo>
                  <a:pt x="6001" y="92"/>
                  <a:pt x="6001" y="92"/>
                  <a:pt x="6001" y="92"/>
                </a:cubicBezTo>
                <a:cubicBezTo>
                  <a:pt x="6001" y="0"/>
                  <a:pt x="6001" y="0"/>
                  <a:pt x="6001" y="0"/>
                </a:cubicBezTo>
                <a:cubicBezTo>
                  <a:pt x="5989" y="0"/>
                  <a:pt x="5989" y="0"/>
                  <a:pt x="5989" y="0"/>
                </a:cubicBezTo>
                <a:lnTo>
                  <a:pt x="5989" y="92"/>
                </a:lnTo>
                <a:close/>
                <a:moveTo>
                  <a:pt x="5809" y="92"/>
                </a:moveTo>
                <a:cubicBezTo>
                  <a:pt x="5821" y="92"/>
                  <a:pt x="5821" y="92"/>
                  <a:pt x="5821" y="92"/>
                </a:cubicBezTo>
                <a:cubicBezTo>
                  <a:pt x="5821" y="0"/>
                  <a:pt x="5821" y="0"/>
                  <a:pt x="5821" y="0"/>
                </a:cubicBezTo>
                <a:cubicBezTo>
                  <a:pt x="5809" y="0"/>
                  <a:pt x="5809" y="0"/>
                  <a:pt x="5809" y="0"/>
                </a:cubicBezTo>
                <a:lnTo>
                  <a:pt x="5809" y="92"/>
                </a:lnTo>
                <a:close/>
                <a:moveTo>
                  <a:pt x="5829" y="92"/>
                </a:moveTo>
                <a:cubicBezTo>
                  <a:pt x="5841" y="92"/>
                  <a:pt x="5841" y="92"/>
                  <a:pt x="5841" y="92"/>
                </a:cubicBezTo>
                <a:cubicBezTo>
                  <a:pt x="5841" y="0"/>
                  <a:pt x="5841" y="0"/>
                  <a:pt x="5841" y="0"/>
                </a:cubicBezTo>
                <a:cubicBezTo>
                  <a:pt x="5829" y="0"/>
                  <a:pt x="5829" y="0"/>
                  <a:pt x="5829" y="0"/>
                </a:cubicBezTo>
                <a:lnTo>
                  <a:pt x="5829" y="92"/>
                </a:lnTo>
                <a:close/>
                <a:moveTo>
                  <a:pt x="5789" y="92"/>
                </a:moveTo>
                <a:cubicBezTo>
                  <a:pt x="5801" y="92"/>
                  <a:pt x="5801" y="92"/>
                  <a:pt x="5801" y="92"/>
                </a:cubicBezTo>
                <a:cubicBezTo>
                  <a:pt x="5801" y="0"/>
                  <a:pt x="5801" y="0"/>
                  <a:pt x="5801" y="0"/>
                </a:cubicBezTo>
                <a:cubicBezTo>
                  <a:pt x="5789" y="0"/>
                  <a:pt x="5789" y="0"/>
                  <a:pt x="5789" y="0"/>
                </a:cubicBezTo>
                <a:lnTo>
                  <a:pt x="5789" y="92"/>
                </a:lnTo>
                <a:close/>
                <a:moveTo>
                  <a:pt x="5849" y="92"/>
                </a:moveTo>
                <a:cubicBezTo>
                  <a:pt x="5861" y="92"/>
                  <a:pt x="5861" y="92"/>
                  <a:pt x="5861" y="92"/>
                </a:cubicBezTo>
                <a:cubicBezTo>
                  <a:pt x="5861" y="0"/>
                  <a:pt x="5861" y="0"/>
                  <a:pt x="5861" y="0"/>
                </a:cubicBezTo>
                <a:cubicBezTo>
                  <a:pt x="5849" y="0"/>
                  <a:pt x="5849" y="0"/>
                  <a:pt x="5849" y="0"/>
                </a:cubicBezTo>
                <a:lnTo>
                  <a:pt x="5849" y="92"/>
                </a:lnTo>
                <a:close/>
                <a:moveTo>
                  <a:pt x="5769" y="92"/>
                </a:moveTo>
                <a:cubicBezTo>
                  <a:pt x="5781" y="92"/>
                  <a:pt x="5781" y="92"/>
                  <a:pt x="5781" y="92"/>
                </a:cubicBezTo>
                <a:cubicBezTo>
                  <a:pt x="5781" y="0"/>
                  <a:pt x="5781" y="0"/>
                  <a:pt x="5781" y="0"/>
                </a:cubicBezTo>
                <a:cubicBezTo>
                  <a:pt x="5769" y="0"/>
                  <a:pt x="5769" y="0"/>
                  <a:pt x="5769" y="0"/>
                </a:cubicBezTo>
                <a:lnTo>
                  <a:pt x="5769" y="92"/>
                </a:lnTo>
                <a:close/>
                <a:moveTo>
                  <a:pt x="5949" y="92"/>
                </a:moveTo>
                <a:cubicBezTo>
                  <a:pt x="5961" y="92"/>
                  <a:pt x="5961" y="92"/>
                  <a:pt x="5961" y="92"/>
                </a:cubicBezTo>
                <a:cubicBezTo>
                  <a:pt x="5961" y="0"/>
                  <a:pt x="5961" y="0"/>
                  <a:pt x="5961" y="0"/>
                </a:cubicBezTo>
                <a:cubicBezTo>
                  <a:pt x="5949" y="0"/>
                  <a:pt x="5949" y="0"/>
                  <a:pt x="5949" y="0"/>
                </a:cubicBezTo>
                <a:lnTo>
                  <a:pt x="5949" y="92"/>
                </a:lnTo>
                <a:close/>
                <a:moveTo>
                  <a:pt x="5969" y="92"/>
                </a:moveTo>
                <a:cubicBezTo>
                  <a:pt x="5981" y="92"/>
                  <a:pt x="5981" y="92"/>
                  <a:pt x="5981" y="92"/>
                </a:cubicBezTo>
                <a:cubicBezTo>
                  <a:pt x="5981" y="0"/>
                  <a:pt x="5981" y="0"/>
                  <a:pt x="5981" y="0"/>
                </a:cubicBezTo>
                <a:cubicBezTo>
                  <a:pt x="5969" y="0"/>
                  <a:pt x="5969" y="0"/>
                  <a:pt x="5969" y="0"/>
                </a:cubicBezTo>
                <a:lnTo>
                  <a:pt x="5969" y="92"/>
                </a:lnTo>
                <a:close/>
                <a:moveTo>
                  <a:pt x="5929" y="92"/>
                </a:moveTo>
                <a:cubicBezTo>
                  <a:pt x="5941" y="92"/>
                  <a:pt x="5941" y="92"/>
                  <a:pt x="5941" y="92"/>
                </a:cubicBezTo>
                <a:cubicBezTo>
                  <a:pt x="5941" y="0"/>
                  <a:pt x="5941" y="0"/>
                  <a:pt x="5941" y="0"/>
                </a:cubicBezTo>
                <a:cubicBezTo>
                  <a:pt x="5929" y="0"/>
                  <a:pt x="5929" y="0"/>
                  <a:pt x="5929" y="0"/>
                </a:cubicBezTo>
                <a:lnTo>
                  <a:pt x="5929" y="92"/>
                </a:lnTo>
                <a:close/>
                <a:moveTo>
                  <a:pt x="5869" y="92"/>
                </a:moveTo>
                <a:cubicBezTo>
                  <a:pt x="5881" y="92"/>
                  <a:pt x="5881" y="92"/>
                  <a:pt x="5881" y="92"/>
                </a:cubicBezTo>
                <a:cubicBezTo>
                  <a:pt x="5881" y="0"/>
                  <a:pt x="5881" y="0"/>
                  <a:pt x="5881" y="0"/>
                </a:cubicBezTo>
                <a:cubicBezTo>
                  <a:pt x="5869" y="0"/>
                  <a:pt x="5869" y="0"/>
                  <a:pt x="5869" y="0"/>
                </a:cubicBezTo>
                <a:lnTo>
                  <a:pt x="5869" y="92"/>
                </a:lnTo>
                <a:close/>
                <a:moveTo>
                  <a:pt x="5909" y="92"/>
                </a:moveTo>
                <a:cubicBezTo>
                  <a:pt x="5921" y="92"/>
                  <a:pt x="5921" y="92"/>
                  <a:pt x="5921" y="92"/>
                </a:cubicBezTo>
                <a:cubicBezTo>
                  <a:pt x="5921" y="0"/>
                  <a:pt x="5921" y="0"/>
                  <a:pt x="5921" y="0"/>
                </a:cubicBezTo>
                <a:cubicBezTo>
                  <a:pt x="5909" y="0"/>
                  <a:pt x="5909" y="0"/>
                  <a:pt x="5909" y="0"/>
                </a:cubicBezTo>
                <a:lnTo>
                  <a:pt x="5909" y="92"/>
                </a:lnTo>
                <a:close/>
                <a:moveTo>
                  <a:pt x="5889" y="92"/>
                </a:moveTo>
                <a:cubicBezTo>
                  <a:pt x="5901" y="92"/>
                  <a:pt x="5901" y="92"/>
                  <a:pt x="5901" y="92"/>
                </a:cubicBezTo>
                <a:cubicBezTo>
                  <a:pt x="5901" y="0"/>
                  <a:pt x="5901" y="0"/>
                  <a:pt x="5901" y="0"/>
                </a:cubicBezTo>
                <a:cubicBezTo>
                  <a:pt x="5889" y="0"/>
                  <a:pt x="5889" y="0"/>
                  <a:pt x="5889" y="0"/>
                </a:cubicBezTo>
                <a:lnTo>
                  <a:pt x="5889" y="92"/>
                </a:lnTo>
                <a:close/>
                <a:moveTo>
                  <a:pt x="6350" y="92"/>
                </a:moveTo>
                <a:cubicBezTo>
                  <a:pt x="6362" y="92"/>
                  <a:pt x="6362" y="92"/>
                  <a:pt x="6362" y="92"/>
                </a:cubicBezTo>
                <a:cubicBezTo>
                  <a:pt x="6362" y="0"/>
                  <a:pt x="6362" y="0"/>
                  <a:pt x="6362" y="0"/>
                </a:cubicBezTo>
                <a:cubicBezTo>
                  <a:pt x="6350" y="0"/>
                  <a:pt x="6350" y="0"/>
                  <a:pt x="6350" y="0"/>
                </a:cubicBezTo>
                <a:lnTo>
                  <a:pt x="6350" y="92"/>
                </a:lnTo>
                <a:close/>
                <a:moveTo>
                  <a:pt x="6550" y="92"/>
                </a:moveTo>
                <a:cubicBezTo>
                  <a:pt x="6562" y="92"/>
                  <a:pt x="6562" y="92"/>
                  <a:pt x="6562" y="92"/>
                </a:cubicBezTo>
                <a:cubicBezTo>
                  <a:pt x="6562" y="0"/>
                  <a:pt x="6562" y="0"/>
                  <a:pt x="6562" y="0"/>
                </a:cubicBezTo>
                <a:cubicBezTo>
                  <a:pt x="6550" y="0"/>
                  <a:pt x="6550" y="0"/>
                  <a:pt x="6550" y="0"/>
                </a:cubicBezTo>
                <a:lnTo>
                  <a:pt x="6550" y="92"/>
                </a:lnTo>
                <a:close/>
                <a:moveTo>
                  <a:pt x="6230" y="92"/>
                </a:moveTo>
                <a:cubicBezTo>
                  <a:pt x="6242" y="92"/>
                  <a:pt x="6242" y="92"/>
                  <a:pt x="6242" y="92"/>
                </a:cubicBezTo>
                <a:cubicBezTo>
                  <a:pt x="6242" y="0"/>
                  <a:pt x="6242" y="0"/>
                  <a:pt x="6242" y="0"/>
                </a:cubicBezTo>
                <a:cubicBezTo>
                  <a:pt x="6230" y="0"/>
                  <a:pt x="6230" y="0"/>
                  <a:pt x="6230" y="0"/>
                </a:cubicBezTo>
                <a:lnTo>
                  <a:pt x="6230" y="92"/>
                </a:lnTo>
                <a:close/>
                <a:moveTo>
                  <a:pt x="6470" y="92"/>
                </a:moveTo>
                <a:cubicBezTo>
                  <a:pt x="6482" y="92"/>
                  <a:pt x="6482" y="92"/>
                  <a:pt x="6482" y="92"/>
                </a:cubicBezTo>
                <a:cubicBezTo>
                  <a:pt x="6482" y="0"/>
                  <a:pt x="6482" y="0"/>
                  <a:pt x="6482" y="0"/>
                </a:cubicBezTo>
                <a:cubicBezTo>
                  <a:pt x="6470" y="0"/>
                  <a:pt x="6470" y="0"/>
                  <a:pt x="6470" y="0"/>
                </a:cubicBezTo>
                <a:lnTo>
                  <a:pt x="6470" y="92"/>
                </a:lnTo>
                <a:close/>
                <a:moveTo>
                  <a:pt x="6510" y="92"/>
                </a:moveTo>
                <a:cubicBezTo>
                  <a:pt x="6522" y="92"/>
                  <a:pt x="6522" y="92"/>
                  <a:pt x="6522" y="92"/>
                </a:cubicBezTo>
                <a:cubicBezTo>
                  <a:pt x="6522" y="0"/>
                  <a:pt x="6522" y="0"/>
                  <a:pt x="6522" y="0"/>
                </a:cubicBezTo>
                <a:cubicBezTo>
                  <a:pt x="6510" y="0"/>
                  <a:pt x="6510" y="0"/>
                  <a:pt x="6510" y="0"/>
                </a:cubicBezTo>
                <a:lnTo>
                  <a:pt x="6510" y="92"/>
                </a:lnTo>
                <a:close/>
                <a:moveTo>
                  <a:pt x="6490" y="92"/>
                </a:moveTo>
                <a:cubicBezTo>
                  <a:pt x="6502" y="92"/>
                  <a:pt x="6502" y="92"/>
                  <a:pt x="6502" y="92"/>
                </a:cubicBezTo>
                <a:cubicBezTo>
                  <a:pt x="6502" y="0"/>
                  <a:pt x="6502" y="0"/>
                  <a:pt x="6502" y="0"/>
                </a:cubicBezTo>
                <a:cubicBezTo>
                  <a:pt x="6490" y="0"/>
                  <a:pt x="6490" y="0"/>
                  <a:pt x="6490" y="0"/>
                </a:cubicBezTo>
                <a:lnTo>
                  <a:pt x="6490" y="92"/>
                </a:lnTo>
                <a:close/>
                <a:moveTo>
                  <a:pt x="6530" y="92"/>
                </a:moveTo>
                <a:cubicBezTo>
                  <a:pt x="6542" y="92"/>
                  <a:pt x="6542" y="92"/>
                  <a:pt x="6542" y="92"/>
                </a:cubicBezTo>
                <a:cubicBezTo>
                  <a:pt x="6542" y="0"/>
                  <a:pt x="6542" y="0"/>
                  <a:pt x="6542" y="0"/>
                </a:cubicBezTo>
                <a:cubicBezTo>
                  <a:pt x="6530" y="0"/>
                  <a:pt x="6530" y="0"/>
                  <a:pt x="6530" y="0"/>
                </a:cubicBezTo>
                <a:lnTo>
                  <a:pt x="6530" y="92"/>
                </a:lnTo>
                <a:close/>
                <a:moveTo>
                  <a:pt x="6670" y="92"/>
                </a:moveTo>
                <a:cubicBezTo>
                  <a:pt x="6682" y="92"/>
                  <a:pt x="6682" y="92"/>
                  <a:pt x="6682" y="92"/>
                </a:cubicBezTo>
                <a:cubicBezTo>
                  <a:pt x="6682" y="0"/>
                  <a:pt x="6682" y="0"/>
                  <a:pt x="6682" y="0"/>
                </a:cubicBezTo>
                <a:cubicBezTo>
                  <a:pt x="6670" y="0"/>
                  <a:pt x="6670" y="0"/>
                  <a:pt x="6670" y="0"/>
                </a:cubicBezTo>
                <a:lnTo>
                  <a:pt x="6670" y="92"/>
                </a:lnTo>
                <a:close/>
                <a:moveTo>
                  <a:pt x="6590" y="92"/>
                </a:moveTo>
                <a:cubicBezTo>
                  <a:pt x="6602" y="92"/>
                  <a:pt x="6602" y="92"/>
                  <a:pt x="6602" y="92"/>
                </a:cubicBezTo>
                <a:cubicBezTo>
                  <a:pt x="6602" y="0"/>
                  <a:pt x="6602" y="0"/>
                  <a:pt x="6602" y="0"/>
                </a:cubicBezTo>
                <a:cubicBezTo>
                  <a:pt x="6590" y="0"/>
                  <a:pt x="6590" y="0"/>
                  <a:pt x="6590" y="0"/>
                </a:cubicBezTo>
                <a:lnTo>
                  <a:pt x="6590" y="92"/>
                </a:lnTo>
                <a:close/>
                <a:moveTo>
                  <a:pt x="6650" y="92"/>
                </a:moveTo>
                <a:cubicBezTo>
                  <a:pt x="6662" y="92"/>
                  <a:pt x="6662" y="92"/>
                  <a:pt x="6662" y="92"/>
                </a:cubicBezTo>
                <a:cubicBezTo>
                  <a:pt x="6662" y="0"/>
                  <a:pt x="6662" y="0"/>
                  <a:pt x="6662" y="0"/>
                </a:cubicBezTo>
                <a:cubicBezTo>
                  <a:pt x="6650" y="0"/>
                  <a:pt x="6650" y="0"/>
                  <a:pt x="6650" y="0"/>
                </a:cubicBezTo>
                <a:lnTo>
                  <a:pt x="6650" y="92"/>
                </a:lnTo>
                <a:close/>
                <a:moveTo>
                  <a:pt x="6630" y="92"/>
                </a:moveTo>
                <a:cubicBezTo>
                  <a:pt x="6642" y="92"/>
                  <a:pt x="6642" y="92"/>
                  <a:pt x="6642" y="92"/>
                </a:cubicBezTo>
                <a:cubicBezTo>
                  <a:pt x="6642" y="0"/>
                  <a:pt x="6642" y="0"/>
                  <a:pt x="6642" y="0"/>
                </a:cubicBezTo>
                <a:cubicBezTo>
                  <a:pt x="6630" y="0"/>
                  <a:pt x="6630" y="0"/>
                  <a:pt x="6630" y="0"/>
                </a:cubicBezTo>
                <a:lnTo>
                  <a:pt x="6630" y="92"/>
                </a:lnTo>
                <a:close/>
                <a:moveTo>
                  <a:pt x="6610" y="92"/>
                </a:moveTo>
                <a:cubicBezTo>
                  <a:pt x="6622" y="92"/>
                  <a:pt x="6622" y="92"/>
                  <a:pt x="6622" y="92"/>
                </a:cubicBezTo>
                <a:cubicBezTo>
                  <a:pt x="6622" y="0"/>
                  <a:pt x="6622" y="0"/>
                  <a:pt x="6622" y="0"/>
                </a:cubicBezTo>
                <a:cubicBezTo>
                  <a:pt x="6610" y="0"/>
                  <a:pt x="6610" y="0"/>
                  <a:pt x="6610" y="0"/>
                </a:cubicBezTo>
                <a:lnTo>
                  <a:pt x="6610" y="92"/>
                </a:lnTo>
                <a:close/>
                <a:moveTo>
                  <a:pt x="6570" y="92"/>
                </a:moveTo>
                <a:cubicBezTo>
                  <a:pt x="6582" y="92"/>
                  <a:pt x="6582" y="92"/>
                  <a:pt x="6582" y="92"/>
                </a:cubicBezTo>
                <a:cubicBezTo>
                  <a:pt x="6582" y="0"/>
                  <a:pt x="6582" y="0"/>
                  <a:pt x="6582" y="0"/>
                </a:cubicBezTo>
                <a:cubicBezTo>
                  <a:pt x="6570" y="0"/>
                  <a:pt x="6570" y="0"/>
                  <a:pt x="6570" y="0"/>
                </a:cubicBezTo>
                <a:lnTo>
                  <a:pt x="6570" y="92"/>
                </a:lnTo>
                <a:close/>
                <a:moveTo>
                  <a:pt x="6290" y="92"/>
                </a:moveTo>
                <a:cubicBezTo>
                  <a:pt x="6302" y="92"/>
                  <a:pt x="6302" y="92"/>
                  <a:pt x="6302" y="92"/>
                </a:cubicBezTo>
                <a:cubicBezTo>
                  <a:pt x="6302" y="0"/>
                  <a:pt x="6302" y="0"/>
                  <a:pt x="6302" y="0"/>
                </a:cubicBezTo>
                <a:cubicBezTo>
                  <a:pt x="6290" y="0"/>
                  <a:pt x="6290" y="0"/>
                  <a:pt x="6290" y="0"/>
                </a:cubicBezTo>
                <a:lnTo>
                  <a:pt x="6290" y="92"/>
                </a:lnTo>
                <a:close/>
                <a:moveTo>
                  <a:pt x="6330" y="92"/>
                </a:moveTo>
                <a:cubicBezTo>
                  <a:pt x="6342" y="92"/>
                  <a:pt x="6342" y="92"/>
                  <a:pt x="6342" y="92"/>
                </a:cubicBezTo>
                <a:cubicBezTo>
                  <a:pt x="6342" y="0"/>
                  <a:pt x="6342" y="0"/>
                  <a:pt x="6342" y="0"/>
                </a:cubicBezTo>
                <a:cubicBezTo>
                  <a:pt x="6330" y="0"/>
                  <a:pt x="6330" y="0"/>
                  <a:pt x="6330" y="0"/>
                </a:cubicBezTo>
                <a:lnTo>
                  <a:pt x="6330" y="92"/>
                </a:lnTo>
                <a:close/>
                <a:moveTo>
                  <a:pt x="6310" y="92"/>
                </a:moveTo>
                <a:cubicBezTo>
                  <a:pt x="6322" y="92"/>
                  <a:pt x="6322" y="92"/>
                  <a:pt x="6322" y="92"/>
                </a:cubicBezTo>
                <a:cubicBezTo>
                  <a:pt x="6322" y="0"/>
                  <a:pt x="6322" y="0"/>
                  <a:pt x="6322" y="0"/>
                </a:cubicBezTo>
                <a:cubicBezTo>
                  <a:pt x="6310" y="0"/>
                  <a:pt x="6310" y="0"/>
                  <a:pt x="6310" y="0"/>
                </a:cubicBezTo>
                <a:lnTo>
                  <a:pt x="6310" y="92"/>
                </a:lnTo>
                <a:close/>
                <a:moveTo>
                  <a:pt x="6270" y="92"/>
                </a:moveTo>
                <a:cubicBezTo>
                  <a:pt x="6282" y="92"/>
                  <a:pt x="6282" y="92"/>
                  <a:pt x="6282" y="92"/>
                </a:cubicBezTo>
                <a:cubicBezTo>
                  <a:pt x="6282" y="0"/>
                  <a:pt x="6282" y="0"/>
                  <a:pt x="6282" y="0"/>
                </a:cubicBezTo>
                <a:cubicBezTo>
                  <a:pt x="6270" y="0"/>
                  <a:pt x="6270" y="0"/>
                  <a:pt x="6270" y="0"/>
                </a:cubicBezTo>
                <a:lnTo>
                  <a:pt x="6270" y="92"/>
                </a:lnTo>
                <a:close/>
                <a:moveTo>
                  <a:pt x="6250" y="92"/>
                </a:moveTo>
                <a:cubicBezTo>
                  <a:pt x="6262" y="92"/>
                  <a:pt x="6262" y="92"/>
                  <a:pt x="6262" y="92"/>
                </a:cubicBezTo>
                <a:cubicBezTo>
                  <a:pt x="6262" y="0"/>
                  <a:pt x="6262" y="0"/>
                  <a:pt x="6262" y="0"/>
                </a:cubicBezTo>
                <a:cubicBezTo>
                  <a:pt x="6250" y="0"/>
                  <a:pt x="6250" y="0"/>
                  <a:pt x="6250" y="0"/>
                </a:cubicBezTo>
                <a:lnTo>
                  <a:pt x="6250" y="92"/>
                </a:lnTo>
                <a:close/>
                <a:moveTo>
                  <a:pt x="5749" y="92"/>
                </a:moveTo>
                <a:cubicBezTo>
                  <a:pt x="5761" y="92"/>
                  <a:pt x="5761" y="92"/>
                  <a:pt x="5761" y="92"/>
                </a:cubicBezTo>
                <a:cubicBezTo>
                  <a:pt x="5761" y="0"/>
                  <a:pt x="5761" y="0"/>
                  <a:pt x="5761" y="0"/>
                </a:cubicBezTo>
                <a:cubicBezTo>
                  <a:pt x="5749" y="0"/>
                  <a:pt x="5749" y="0"/>
                  <a:pt x="5749" y="0"/>
                </a:cubicBezTo>
                <a:lnTo>
                  <a:pt x="5749" y="92"/>
                </a:lnTo>
                <a:close/>
                <a:moveTo>
                  <a:pt x="6450" y="92"/>
                </a:moveTo>
                <a:cubicBezTo>
                  <a:pt x="6462" y="92"/>
                  <a:pt x="6462" y="92"/>
                  <a:pt x="6462" y="92"/>
                </a:cubicBezTo>
                <a:cubicBezTo>
                  <a:pt x="6462" y="0"/>
                  <a:pt x="6462" y="0"/>
                  <a:pt x="6462" y="0"/>
                </a:cubicBezTo>
                <a:cubicBezTo>
                  <a:pt x="6450" y="0"/>
                  <a:pt x="6450" y="0"/>
                  <a:pt x="6450" y="0"/>
                </a:cubicBezTo>
                <a:lnTo>
                  <a:pt x="6450" y="92"/>
                </a:lnTo>
                <a:close/>
                <a:moveTo>
                  <a:pt x="6430" y="92"/>
                </a:moveTo>
                <a:cubicBezTo>
                  <a:pt x="6442" y="92"/>
                  <a:pt x="6442" y="92"/>
                  <a:pt x="6442" y="92"/>
                </a:cubicBezTo>
                <a:cubicBezTo>
                  <a:pt x="6442" y="0"/>
                  <a:pt x="6442" y="0"/>
                  <a:pt x="6442" y="0"/>
                </a:cubicBezTo>
                <a:cubicBezTo>
                  <a:pt x="6430" y="0"/>
                  <a:pt x="6430" y="0"/>
                  <a:pt x="6430" y="0"/>
                </a:cubicBezTo>
                <a:lnTo>
                  <a:pt x="6430" y="92"/>
                </a:lnTo>
                <a:close/>
                <a:moveTo>
                  <a:pt x="6690" y="92"/>
                </a:moveTo>
                <a:cubicBezTo>
                  <a:pt x="6702" y="92"/>
                  <a:pt x="6702" y="92"/>
                  <a:pt x="6702" y="92"/>
                </a:cubicBezTo>
                <a:cubicBezTo>
                  <a:pt x="6702" y="0"/>
                  <a:pt x="6702" y="0"/>
                  <a:pt x="6702" y="0"/>
                </a:cubicBezTo>
                <a:cubicBezTo>
                  <a:pt x="6690" y="0"/>
                  <a:pt x="6690" y="0"/>
                  <a:pt x="6690" y="0"/>
                </a:cubicBezTo>
                <a:lnTo>
                  <a:pt x="6690" y="92"/>
                </a:lnTo>
                <a:close/>
                <a:moveTo>
                  <a:pt x="6390" y="92"/>
                </a:moveTo>
                <a:cubicBezTo>
                  <a:pt x="6402" y="92"/>
                  <a:pt x="6402" y="92"/>
                  <a:pt x="6402" y="92"/>
                </a:cubicBezTo>
                <a:cubicBezTo>
                  <a:pt x="6402" y="0"/>
                  <a:pt x="6402" y="0"/>
                  <a:pt x="6402" y="0"/>
                </a:cubicBezTo>
                <a:cubicBezTo>
                  <a:pt x="6390" y="0"/>
                  <a:pt x="6390" y="0"/>
                  <a:pt x="6390" y="0"/>
                </a:cubicBezTo>
                <a:lnTo>
                  <a:pt x="6390" y="92"/>
                </a:lnTo>
                <a:close/>
                <a:moveTo>
                  <a:pt x="6370" y="92"/>
                </a:moveTo>
                <a:cubicBezTo>
                  <a:pt x="6382" y="92"/>
                  <a:pt x="6382" y="92"/>
                  <a:pt x="6382" y="92"/>
                </a:cubicBezTo>
                <a:cubicBezTo>
                  <a:pt x="6382" y="0"/>
                  <a:pt x="6382" y="0"/>
                  <a:pt x="6382" y="0"/>
                </a:cubicBezTo>
                <a:cubicBezTo>
                  <a:pt x="6370" y="0"/>
                  <a:pt x="6370" y="0"/>
                  <a:pt x="6370" y="0"/>
                </a:cubicBezTo>
                <a:lnTo>
                  <a:pt x="6370" y="92"/>
                </a:lnTo>
                <a:close/>
                <a:moveTo>
                  <a:pt x="3365" y="92"/>
                </a:moveTo>
                <a:cubicBezTo>
                  <a:pt x="3377" y="92"/>
                  <a:pt x="3377" y="92"/>
                  <a:pt x="3377" y="92"/>
                </a:cubicBezTo>
                <a:cubicBezTo>
                  <a:pt x="3377" y="0"/>
                  <a:pt x="3377" y="0"/>
                  <a:pt x="3377" y="0"/>
                </a:cubicBezTo>
                <a:cubicBezTo>
                  <a:pt x="3365" y="0"/>
                  <a:pt x="3365" y="0"/>
                  <a:pt x="3365" y="0"/>
                </a:cubicBezTo>
                <a:lnTo>
                  <a:pt x="3365" y="92"/>
                </a:lnTo>
                <a:close/>
                <a:moveTo>
                  <a:pt x="1222" y="92"/>
                </a:moveTo>
                <a:cubicBezTo>
                  <a:pt x="1234" y="92"/>
                  <a:pt x="1234" y="92"/>
                  <a:pt x="1234" y="92"/>
                </a:cubicBezTo>
                <a:cubicBezTo>
                  <a:pt x="1234" y="0"/>
                  <a:pt x="1234" y="0"/>
                  <a:pt x="1234" y="0"/>
                </a:cubicBezTo>
                <a:cubicBezTo>
                  <a:pt x="1222" y="0"/>
                  <a:pt x="1222" y="0"/>
                  <a:pt x="1222" y="0"/>
                </a:cubicBezTo>
                <a:lnTo>
                  <a:pt x="1222" y="92"/>
                </a:lnTo>
                <a:close/>
                <a:moveTo>
                  <a:pt x="1242" y="92"/>
                </a:moveTo>
                <a:cubicBezTo>
                  <a:pt x="1254" y="92"/>
                  <a:pt x="1254" y="92"/>
                  <a:pt x="1254" y="92"/>
                </a:cubicBezTo>
                <a:cubicBezTo>
                  <a:pt x="1254" y="0"/>
                  <a:pt x="1254" y="0"/>
                  <a:pt x="1254" y="0"/>
                </a:cubicBezTo>
                <a:cubicBezTo>
                  <a:pt x="1242" y="0"/>
                  <a:pt x="1242" y="0"/>
                  <a:pt x="1242" y="0"/>
                </a:cubicBezTo>
                <a:lnTo>
                  <a:pt x="1242" y="92"/>
                </a:lnTo>
                <a:close/>
                <a:moveTo>
                  <a:pt x="1262" y="92"/>
                </a:moveTo>
                <a:cubicBezTo>
                  <a:pt x="1274" y="92"/>
                  <a:pt x="1274" y="92"/>
                  <a:pt x="1274" y="92"/>
                </a:cubicBezTo>
                <a:cubicBezTo>
                  <a:pt x="1274" y="0"/>
                  <a:pt x="1274" y="0"/>
                  <a:pt x="1274" y="0"/>
                </a:cubicBezTo>
                <a:cubicBezTo>
                  <a:pt x="1262" y="0"/>
                  <a:pt x="1262" y="0"/>
                  <a:pt x="1262" y="0"/>
                </a:cubicBezTo>
                <a:lnTo>
                  <a:pt x="1262" y="92"/>
                </a:lnTo>
                <a:close/>
                <a:moveTo>
                  <a:pt x="1182" y="92"/>
                </a:moveTo>
                <a:cubicBezTo>
                  <a:pt x="1194" y="92"/>
                  <a:pt x="1194" y="92"/>
                  <a:pt x="1194" y="92"/>
                </a:cubicBezTo>
                <a:cubicBezTo>
                  <a:pt x="1194" y="0"/>
                  <a:pt x="1194" y="0"/>
                  <a:pt x="1194" y="0"/>
                </a:cubicBezTo>
                <a:cubicBezTo>
                  <a:pt x="1182" y="0"/>
                  <a:pt x="1182" y="0"/>
                  <a:pt x="1182" y="0"/>
                </a:cubicBezTo>
                <a:lnTo>
                  <a:pt x="1182" y="92"/>
                </a:lnTo>
                <a:close/>
                <a:moveTo>
                  <a:pt x="1202" y="92"/>
                </a:moveTo>
                <a:cubicBezTo>
                  <a:pt x="1214" y="92"/>
                  <a:pt x="1214" y="92"/>
                  <a:pt x="1214" y="92"/>
                </a:cubicBezTo>
                <a:cubicBezTo>
                  <a:pt x="1214" y="0"/>
                  <a:pt x="1214" y="0"/>
                  <a:pt x="1214" y="0"/>
                </a:cubicBezTo>
                <a:cubicBezTo>
                  <a:pt x="1202" y="0"/>
                  <a:pt x="1202" y="0"/>
                  <a:pt x="1202" y="0"/>
                </a:cubicBezTo>
                <a:lnTo>
                  <a:pt x="1202" y="92"/>
                </a:lnTo>
                <a:close/>
                <a:moveTo>
                  <a:pt x="1162" y="92"/>
                </a:moveTo>
                <a:cubicBezTo>
                  <a:pt x="1174" y="92"/>
                  <a:pt x="1174" y="92"/>
                  <a:pt x="1174" y="92"/>
                </a:cubicBezTo>
                <a:cubicBezTo>
                  <a:pt x="1174" y="0"/>
                  <a:pt x="1174" y="0"/>
                  <a:pt x="1174" y="0"/>
                </a:cubicBezTo>
                <a:cubicBezTo>
                  <a:pt x="1162" y="0"/>
                  <a:pt x="1162" y="0"/>
                  <a:pt x="1162" y="0"/>
                </a:cubicBezTo>
                <a:lnTo>
                  <a:pt x="1162" y="92"/>
                </a:lnTo>
                <a:close/>
                <a:moveTo>
                  <a:pt x="1342" y="92"/>
                </a:moveTo>
                <a:cubicBezTo>
                  <a:pt x="1354" y="92"/>
                  <a:pt x="1354" y="92"/>
                  <a:pt x="1354" y="92"/>
                </a:cubicBezTo>
                <a:cubicBezTo>
                  <a:pt x="1354" y="0"/>
                  <a:pt x="1354" y="0"/>
                  <a:pt x="1354" y="0"/>
                </a:cubicBezTo>
                <a:cubicBezTo>
                  <a:pt x="1342" y="0"/>
                  <a:pt x="1342" y="0"/>
                  <a:pt x="1342" y="0"/>
                </a:cubicBezTo>
                <a:lnTo>
                  <a:pt x="1342" y="92"/>
                </a:lnTo>
                <a:close/>
                <a:moveTo>
                  <a:pt x="1382" y="92"/>
                </a:moveTo>
                <a:cubicBezTo>
                  <a:pt x="1394" y="92"/>
                  <a:pt x="1394" y="92"/>
                  <a:pt x="1394" y="92"/>
                </a:cubicBezTo>
                <a:cubicBezTo>
                  <a:pt x="1394" y="0"/>
                  <a:pt x="1394" y="0"/>
                  <a:pt x="1394" y="0"/>
                </a:cubicBezTo>
                <a:cubicBezTo>
                  <a:pt x="1382" y="0"/>
                  <a:pt x="1382" y="0"/>
                  <a:pt x="1382" y="0"/>
                </a:cubicBezTo>
                <a:lnTo>
                  <a:pt x="1382" y="92"/>
                </a:lnTo>
                <a:close/>
                <a:moveTo>
                  <a:pt x="1282" y="92"/>
                </a:moveTo>
                <a:cubicBezTo>
                  <a:pt x="1294" y="92"/>
                  <a:pt x="1294" y="92"/>
                  <a:pt x="1294" y="92"/>
                </a:cubicBezTo>
                <a:cubicBezTo>
                  <a:pt x="1294" y="0"/>
                  <a:pt x="1294" y="0"/>
                  <a:pt x="1294" y="0"/>
                </a:cubicBezTo>
                <a:cubicBezTo>
                  <a:pt x="1282" y="0"/>
                  <a:pt x="1282" y="0"/>
                  <a:pt x="1282" y="0"/>
                </a:cubicBezTo>
                <a:lnTo>
                  <a:pt x="1282" y="92"/>
                </a:lnTo>
                <a:close/>
                <a:moveTo>
                  <a:pt x="1302" y="92"/>
                </a:moveTo>
                <a:cubicBezTo>
                  <a:pt x="1314" y="92"/>
                  <a:pt x="1314" y="92"/>
                  <a:pt x="1314" y="92"/>
                </a:cubicBezTo>
                <a:cubicBezTo>
                  <a:pt x="1314" y="0"/>
                  <a:pt x="1314" y="0"/>
                  <a:pt x="1314" y="0"/>
                </a:cubicBezTo>
                <a:cubicBezTo>
                  <a:pt x="1302" y="0"/>
                  <a:pt x="1302" y="0"/>
                  <a:pt x="1302" y="0"/>
                </a:cubicBezTo>
                <a:lnTo>
                  <a:pt x="1302" y="92"/>
                </a:lnTo>
                <a:close/>
                <a:moveTo>
                  <a:pt x="1322" y="92"/>
                </a:moveTo>
                <a:cubicBezTo>
                  <a:pt x="1334" y="92"/>
                  <a:pt x="1334" y="92"/>
                  <a:pt x="1334" y="92"/>
                </a:cubicBezTo>
                <a:cubicBezTo>
                  <a:pt x="1334" y="0"/>
                  <a:pt x="1334" y="0"/>
                  <a:pt x="1334" y="0"/>
                </a:cubicBezTo>
                <a:cubicBezTo>
                  <a:pt x="1322" y="0"/>
                  <a:pt x="1322" y="0"/>
                  <a:pt x="1322" y="0"/>
                </a:cubicBezTo>
                <a:lnTo>
                  <a:pt x="1322" y="92"/>
                </a:lnTo>
                <a:close/>
                <a:moveTo>
                  <a:pt x="1362" y="92"/>
                </a:moveTo>
                <a:cubicBezTo>
                  <a:pt x="1374" y="92"/>
                  <a:pt x="1374" y="92"/>
                  <a:pt x="1374" y="92"/>
                </a:cubicBezTo>
                <a:cubicBezTo>
                  <a:pt x="1374" y="0"/>
                  <a:pt x="1374" y="0"/>
                  <a:pt x="1374" y="0"/>
                </a:cubicBezTo>
                <a:cubicBezTo>
                  <a:pt x="1362" y="0"/>
                  <a:pt x="1362" y="0"/>
                  <a:pt x="1362" y="0"/>
                </a:cubicBezTo>
                <a:lnTo>
                  <a:pt x="1362" y="92"/>
                </a:lnTo>
                <a:close/>
                <a:moveTo>
                  <a:pt x="1022" y="92"/>
                </a:moveTo>
                <a:cubicBezTo>
                  <a:pt x="1034" y="92"/>
                  <a:pt x="1034" y="92"/>
                  <a:pt x="1034" y="92"/>
                </a:cubicBezTo>
                <a:cubicBezTo>
                  <a:pt x="1034" y="0"/>
                  <a:pt x="1034" y="0"/>
                  <a:pt x="1034" y="0"/>
                </a:cubicBezTo>
                <a:cubicBezTo>
                  <a:pt x="1022" y="0"/>
                  <a:pt x="1022" y="0"/>
                  <a:pt x="1022" y="0"/>
                </a:cubicBezTo>
                <a:lnTo>
                  <a:pt x="1022" y="92"/>
                </a:lnTo>
                <a:close/>
                <a:moveTo>
                  <a:pt x="982" y="92"/>
                </a:moveTo>
                <a:cubicBezTo>
                  <a:pt x="994" y="92"/>
                  <a:pt x="994" y="92"/>
                  <a:pt x="994" y="92"/>
                </a:cubicBezTo>
                <a:cubicBezTo>
                  <a:pt x="994" y="0"/>
                  <a:pt x="994" y="0"/>
                  <a:pt x="994" y="0"/>
                </a:cubicBezTo>
                <a:cubicBezTo>
                  <a:pt x="982" y="0"/>
                  <a:pt x="982" y="0"/>
                  <a:pt x="982" y="0"/>
                </a:cubicBezTo>
                <a:lnTo>
                  <a:pt x="982" y="92"/>
                </a:lnTo>
                <a:close/>
                <a:moveTo>
                  <a:pt x="1002" y="92"/>
                </a:moveTo>
                <a:cubicBezTo>
                  <a:pt x="1014" y="92"/>
                  <a:pt x="1014" y="92"/>
                  <a:pt x="1014" y="92"/>
                </a:cubicBezTo>
                <a:cubicBezTo>
                  <a:pt x="1014" y="0"/>
                  <a:pt x="1014" y="0"/>
                  <a:pt x="1014" y="0"/>
                </a:cubicBezTo>
                <a:cubicBezTo>
                  <a:pt x="1002" y="0"/>
                  <a:pt x="1002" y="0"/>
                  <a:pt x="1002" y="0"/>
                </a:cubicBezTo>
                <a:lnTo>
                  <a:pt x="1002" y="92"/>
                </a:lnTo>
                <a:close/>
                <a:moveTo>
                  <a:pt x="942" y="92"/>
                </a:moveTo>
                <a:cubicBezTo>
                  <a:pt x="953" y="92"/>
                  <a:pt x="953" y="92"/>
                  <a:pt x="953" y="92"/>
                </a:cubicBezTo>
                <a:cubicBezTo>
                  <a:pt x="953" y="0"/>
                  <a:pt x="953" y="0"/>
                  <a:pt x="953" y="0"/>
                </a:cubicBezTo>
                <a:cubicBezTo>
                  <a:pt x="942" y="0"/>
                  <a:pt x="942" y="0"/>
                  <a:pt x="942" y="0"/>
                </a:cubicBezTo>
                <a:lnTo>
                  <a:pt x="942" y="92"/>
                </a:lnTo>
                <a:close/>
                <a:moveTo>
                  <a:pt x="962" y="92"/>
                </a:moveTo>
                <a:cubicBezTo>
                  <a:pt x="974" y="92"/>
                  <a:pt x="974" y="92"/>
                  <a:pt x="974" y="92"/>
                </a:cubicBezTo>
                <a:cubicBezTo>
                  <a:pt x="974" y="0"/>
                  <a:pt x="974" y="0"/>
                  <a:pt x="974" y="0"/>
                </a:cubicBezTo>
                <a:cubicBezTo>
                  <a:pt x="962" y="0"/>
                  <a:pt x="962" y="0"/>
                  <a:pt x="962" y="0"/>
                </a:cubicBezTo>
                <a:lnTo>
                  <a:pt x="962" y="92"/>
                </a:lnTo>
                <a:close/>
                <a:moveTo>
                  <a:pt x="1042" y="92"/>
                </a:moveTo>
                <a:cubicBezTo>
                  <a:pt x="1054" y="92"/>
                  <a:pt x="1054" y="92"/>
                  <a:pt x="1054" y="92"/>
                </a:cubicBezTo>
                <a:cubicBezTo>
                  <a:pt x="1054" y="0"/>
                  <a:pt x="1054" y="0"/>
                  <a:pt x="1054" y="0"/>
                </a:cubicBezTo>
                <a:cubicBezTo>
                  <a:pt x="1042" y="0"/>
                  <a:pt x="1042" y="0"/>
                  <a:pt x="1042" y="0"/>
                </a:cubicBezTo>
                <a:lnTo>
                  <a:pt x="1042" y="92"/>
                </a:lnTo>
                <a:close/>
                <a:moveTo>
                  <a:pt x="1102" y="92"/>
                </a:moveTo>
                <a:cubicBezTo>
                  <a:pt x="1114" y="92"/>
                  <a:pt x="1114" y="92"/>
                  <a:pt x="1114" y="92"/>
                </a:cubicBezTo>
                <a:cubicBezTo>
                  <a:pt x="1114" y="0"/>
                  <a:pt x="1114" y="0"/>
                  <a:pt x="1114" y="0"/>
                </a:cubicBezTo>
                <a:cubicBezTo>
                  <a:pt x="1102" y="0"/>
                  <a:pt x="1102" y="0"/>
                  <a:pt x="1102" y="0"/>
                </a:cubicBezTo>
                <a:lnTo>
                  <a:pt x="1102" y="92"/>
                </a:lnTo>
                <a:close/>
                <a:moveTo>
                  <a:pt x="1122" y="92"/>
                </a:moveTo>
                <a:cubicBezTo>
                  <a:pt x="1134" y="92"/>
                  <a:pt x="1134" y="92"/>
                  <a:pt x="1134" y="92"/>
                </a:cubicBezTo>
                <a:cubicBezTo>
                  <a:pt x="1134" y="0"/>
                  <a:pt x="1134" y="0"/>
                  <a:pt x="1134" y="0"/>
                </a:cubicBezTo>
                <a:cubicBezTo>
                  <a:pt x="1122" y="0"/>
                  <a:pt x="1122" y="0"/>
                  <a:pt x="1122" y="0"/>
                </a:cubicBezTo>
                <a:lnTo>
                  <a:pt x="1122" y="92"/>
                </a:lnTo>
                <a:close/>
                <a:moveTo>
                  <a:pt x="1082" y="92"/>
                </a:moveTo>
                <a:cubicBezTo>
                  <a:pt x="1094" y="92"/>
                  <a:pt x="1094" y="92"/>
                  <a:pt x="1094" y="92"/>
                </a:cubicBezTo>
                <a:cubicBezTo>
                  <a:pt x="1094" y="0"/>
                  <a:pt x="1094" y="0"/>
                  <a:pt x="1094" y="0"/>
                </a:cubicBezTo>
                <a:cubicBezTo>
                  <a:pt x="1082" y="0"/>
                  <a:pt x="1082" y="0"/>
                  <a:pt x="1082" y="0"/>
                </a:cubicBezTo>
                <a:lnTo>
                  <a:pt x="1082" y="92"/>
                </a:lnTo>
                <a:close/>
                <a:moveTo>
                  <a:pt x="1142" y="92"/>
                </a:moveTo>
                <a:cubicBezTo>
                  <a:pt x="1154" y="92"/>
                  <a:pt x="1154" y="92"/>
                  <a:pt x="1154" y="92"/>
                </a:cubicBezTo>
                <a:cubicBezTo>
                  <a:pt x="1154" y="0"/>
                  <a:pt x="1154" y="0"/>
                  <a:pt x="1154" y="0"/>
                </a:cubicBezTo>
                <a:cubicBezTo>
                  <a:pt x="1142" y="0"/>
                  <a:pt x="1142" y="0"/>
                  <a:pt x="1142" y="0"/>
                </a:cubicBezTo>
                <a:lnTo>
                  <a:pt x="1142" y="92"/>
                </a:lnTo>
                <a:close/>
                <a:moveTo>
                  <a:pt x="1062" y="92"/>
                </a:moveTo>
                <a:cubicBezTo>
                  <a:pt x="1074" y="92"/>
                  <a:pt x="1074" y="92"/>
                  <a:pt x="1074" y="92"/>
                </a:cubicBezTo>
                <a:cubicBezTo>
                  <a:pt x="1074" y="0"/>
                  <a:pt x="1074" y="0"/>
                  <a:pt x="1074" y="0"/>
                </a:cubicBezTo>
                <a:cubicBezTo>
                  <a:pt x="1062" y="0"/>
                  <a:pt x="1062" y="0"/>
                  <a:pt x="1062" y="0"/>
                </a:cubicBezTo>
                <a:lnTo>
                  <a:pt x="1062" y="92"/>
                </a:lnTo>
                <a:close/>
                <a:moveTo>
                  <a:pt x="1563" y="92"/>
                </a:moveTo>
                <a:cubicBezTo>
                  <a:pt x="1574" y="92"/>
                  <a:pt x="1574" y="92"/>
                  <a:pt x="1574" y="92"/>
                </a:cubicBezTo>
                <a:cubicBezTo>
                  <a:pt x="1574" y="0"/>
                  <a:pt x="1574" y="0"/>
                  <a:pt x="1574" y="0"/>
                </a:cubicBezTo>
                <a:cubicBezTo>
                  <a:pt x="1563" y="0"/>
                  <a:pt x="1563" y="0"/>
                  <a:pt x="1563" y="0"/>
                </a:cubicBezTo>
                <a:lnTo>
                  <a:pt x="1563" y="92"/>
                </a:lnTo>
                <a:close/>
                <a:moveTo>
                  <a:pt x="1743" y="92"/>
                </a:moveTo>
                <a:cubicBezTo>
                  <a:pt x="1755" y="92"/>
                  <a:pt x="1755" y="92"/>
                  <a:pt x="1755" y="92"/>
                </a:cubicBezTo>
                <a:cubicBezTo>
                  <a:pt x="1755" y="0"/>
                  <a:pt x="1755" y="0"/>
                  <a:pt x="1755" y="0"/>
                </a:cubicBezTo>
                <a:cubicBezTo>
                  <a:pt x="1743" y="0"/>
                  <a:pt x="1743" y="0"/>
                  <a:pt x="1743" y="0"/>
                </a:cubicBezTo>
                <a:lnTo>
                  <a:pt x="1743" y="92"/>
                </a:lnTo>
                <a:close/>
                <a:moveTo>
                  <a:pt x="1723" y="92"/>
                </a:moveTo>
                <a:cubicBezTo>
                  <a:pt x="1735" y="92"/>
                  <a:pt x="1735" y="92"/>
                  <a:pt x="1735" y="92"/>
                </a:cubicBezTo>
                <a:cubicBezTo>
                  <a:pt x="1735" y="0"/>
                  <a:pt x="1735" y="0"/>
                  <a:pt x="1735" y="0"/>
                </a:cubicBezTo>
                <a:cubicBezTo>
                  <a:pt x="1723" y="0"/>
                  <a:pt x="1723" y="0"/>
                  <a:pt x="1723" y="0"/>
                </a:cubicBezTo>
                <a:lnTo>
                  <a:pt x="1723" y="92"/>
                </a:lnTo>
                <a:close/>
                <a:moveTo>
                  <a:pt x="1703" y="92"/>
                </a:moveTo>
                <a:cubicBezTo>
                  <a:pt x="1715" y="92"/>
                  <a:pt x="1715" y="92"/>
                  <a:pt x="1715" y="92"/>
                </a:cubicBezTo>
                <a:cubicBezTo>
                  <a:pt x="1715" y="0"/>
                  <a:pt x="1715" y="0"/>
                  <a:pt x="1715" y="0"/>
                </a:cubicBezTo>
                <a:cubicBezTo>
                  <a:pt x="1703" y="0"/>
                  <a:pt x="1703" y="0"/>
                  <a:pt x="1703" y="0"/>
                </a:cubicBezTo>
                <a:lnTo>
                  <a:pt x="1703" y="92"/>
                </a:lnTo>
                <a:close/>
                <a:moveTo>
                  <a:pt x="1663" y="92"/>
                </a:moveTo>
                <a:cubicBezTo>
                  <a:pt x="1675" y="92"/>
                  <a:pt x="1675" y="92"/>
                  <a:pt x="1675" y="92"/>
                </a:cubicBezTo>
                <a:cubicBezTo>
                  <a:pt x="1675" y="0"/>
                  <a:pt x="1675" y="0"/>
                  <a:pt x="1675" y="0"/>
                </a:cubicBezTo>
                <a:cubicBezTo>
                  <a:pt x="1663" y="0"/>
                  <a:pt x="1663" y="0"/>
                  <a:pt x="1663" y="0"/>
                </a:cubicBezTo>
                <a:lnTo>
                  <a:pt x="1663" y="92"/>
                </a:lnTo>
                <a:close/>
                <a:moveTo>
                  <a:pt x="1683" y="92"/>
                </a:moveTo>
                <a:cubicBezTo>
                  <a:pt x="1695" y="92"/>
                  <a:pt x="1695" y="92"/>
                  <a:pt x="1695" y="92"/>
                </a:cubicBezTo>
                <a:cubicBezTo>
                  <a:pt x="1695" y="0"/>
                  <a:pt x="1695" y="0"/>
                  <a:pt x="1695" y="0"/>
                </a:cubicBezTo>
                <a:cubicBezTo>
                  <a:pt x="1683" y="0"/>
                  <a:pt x="1683" y="0"/>
                  <a:pt x="1683" y="0"/>
                </a:cubicBezTo>
                <a:lnTo>
                  <a:pt x="1683" y="92"/>
                </a:lnTo>
                <a:close/>
                <a:moveTo>
                  <a:pt x="1803" y="92"/>
                </a:moveTo>
                <a:cubicBezTo>
                  <a:pt x="1815" y="92"/>
                  <a:pt x="1815" y="92"/>
                  <a:pt x="1815" y="92"/>
                </a:cubicBezTo>
                <a:cubicBezTo>
                  <a:pt x="1815" y="0"/>
                  <a:pt x="1815" y="0"/>
                  <a:pt x="1815" y="0"/>
                </a:cubicBezTo>
                <a:cubicBezTo>
                  <a:pt x="1803" y="0"/>
                  <a:pt x="1803" y="0"/>
                  <a:pt x="1803" y="0"/>
                </a:cubicBezTo>
                <a:lnTo>
                  <a:pt x="1803" y="92"/>
                </a:lnTo>
                <a:close/>
                <a:moveTo>
                  <a:pt x="1843" y="92"/>
                </a:moveTo>
                <a:cubicBezTo>
                  <a:pt x="1855" y="92"/>
                  <a:pt x="1855" y="92"/>
                  <a:pt x="1855" y="92"/>
                </a:cubicBezTo>
                <a:cubicBezTo>
                  <a:pt x="1855" y="0"/>
                  <a:pt x="1855" y="0"/>
                  <a:pt x="1855" y="0"/>
                </a:cubicBezTo>
                <a:cubicBezTo>
                  <a:pt x="1843" y="0"/>
                  <a:pt x="1843" y="0"/>
                  <a:pt x="1843" y="0"/>
                </a:cubicBezTo>
                <a:lnTo>
                  <a:pt x="1843" y="92"/>
                </a:lnTo>
                <a:close/>
                <a:moveTo>
                  <a:pt x="1823" y="92"/>
                </a:moveTo>
                <a:cubicBezTo>
                  <a:pt x="1835" y="92"/>
                  <a:pt x="1835" y="92"/>
                  <a:pt x="1835" y="92"/>
                </a:cubicBezTo>
                <a:cubicBezTo>
                  <a:pt x="1835" y="0"/>
                  <a:pt x="1835" y="0"/>
                  <a:pt x="1835" y="0"/>
                </a:cubicBezTo>
                <a:cubicBezTo>
                  <a:pt x="1823" y="0"/>
                  <a:pt x="1823" y="0"/>
                  <a:pt x="1823" y="0"/>
                </a:cubicBezTo>
                <a:lnTo>
                  <a:pt x="1823" y="92"/>
                </a:lnTo>
                <a:close/>
                <a:moveTo>
                  <a:pt x="1783" y="92"/>
                </a:moveTo>
                <a:cubicBezTo>
                  <a:pt x="1795" y="92"/>
                  <a:pt x="1795" y="92"/>
                  <a:pt x="1795" y="92"/>
                </a:cubicBezTo>
                <a:cubicBezTo>
                  <a:pt x="1795" y="0"/>
                  <a:pt x="1795" y="0"/>
                  <a:pt x="1795" y="0"/>
                </a:cubicBezTo>
                <a:cubicBezTo>
                  <a:pt x="1783" y="0"/>
                  <a:pt x="1783" y="0"/>
                  <a:pt x="1783" y="0"/>
                </a:cubicBezTo>
                <a:lnTo>
                  <a:pt x="1783" y="92"/>
                </a:lnTo>
                <a:close/>
                <a:moveTo>
                  <a:pt x="1763" y="92"/>
                </a:moveTo>
                <a:cubicBezTo>
                  <a:pt x="1775" y="92"/>
                  <a:pt x="1775" y="92"/>
                  <a:pt x="1775" y="92"/>
                </a:cubicBezTo>
                <a:cubicBezTo>
                  <a:pt x="1775" y="0"/>
                  <a:pt x="1775" y="0"/>
                  <a:pt x="1775" y="0"/>
                </a:cubicBezTo>
                <a:cubicBezTo>
                  <a:pt x="1763" y="0"/>
                  <a:pt x="1763" y="0"/>
                  <a:pt x="1763" y="0"/>
                </a:cubicBezTo>
                <a:lnTo>
                  <a:pt x="1763" y="92"/>
                </a:lnTo>
                <a:close/>
                <a:moveTo>
                  <a:pt x="1643" y="92"/>
                </a:moveTo>
                <a:cubicBezTo>
                  <a:pt x="1655" y="92"/>
                  <a:pt x="1655" y="92"/>
                  <a:pt x="1655" y="92"/>
                </a:cubicBezTo>
                <a:cubicBezTo>
                  <a:pt x="1655" y="0"/>
                  <a:pt x="1655" y="0"/>
                  <a:pt x="1655" y="0"/>
                </a:cubicBezTo>
                <a:cubicBezTo>
                  <a:pt x="1643" y="0"/>
                  <a:pt x="1643" y="0"/>
                  <a:pt x="1643" y="0"/>
                </a:cubicBezTo>
                <a:lnTo>
                  <a:pt x="1643" y="92"/>
                </a:lnTo>
                <a:close/>
                <a:moveTo>
                  <a:pt x="1462" y="92"/>
                </a:moveTo>
                <a:cubicBezTo>
                  <a:pt x="1474" y="92"/>
                  <a:pt x="1474" y="92"/>
                  <a:pt x="1474" y="92"/>
                </a:cubicBezTo>
                <a:cubicBezTo>
                  <a:pt x="1474" y="0"/>
                  <a:pt x="1474" y="0"/>
                  <a:pt x="1474" y="0"/>
                </a:cubicBezTo>
                <a:cubicBezTo>
                  <a:pt x="1462" y="0"/>
                  <a:pt x="1462" y="0"/>
                  <a:pt x="1462" y="0"/>
                </a:cubicBezTo>
                <a:lnTo>
                  <a:pt x="1462" y="92"/>
                </a:lnTo>
                <a:close/>
                <a:moveTo>
                  <a:pt x="1402" y="92"/>
                </a:moveTo>
                <a:cubicBezTo>
                  <a:pt x="1414" y="92"/>
                  <a:pt x="1414" y="92"/>
                  <a:pt x="1414" y="92"/>
                </a:cubicBezTo>
                <a:cubicBezTo>
                  <a:pt x="1414" y="0"/>
                  <a:pt x="1414" y="0"/>
                  <a:pt x="1414" y="0"/>
                </a:cubicBezTo>
                <a:cubicBezTo>
                  <a:pt x="1402" y="0"/>
                  <a:pt x="1402" y="0"/>
                  <a:pt x="1402" y="0"/>
                </a:cubicBezTo>
                <a:lnTo>
                  <a:pt x="1402" y="92"/>
                </a:lnTo>
                <a:close/>
                <a:moveTo>
                  <a:pt x="1482" y="92"/>
                </a:moveTo>
                <a:cubicBezTo>
                  <a:pt x="1494" y="92"/>
                  <a:pt x="1494" y="92"/>
                  <a:pt x="1494" y="92"/>
                </a:cubicBezTo>
                <a:cubicBezTo>
                  <a:pt x="1494" y="0"/>
                  <a:pt x="1494" y="0"/>
                  <a:pt x="1494" y="0"/>
                </a:cubicBezTo>
                <a:cubicBezTo>
                  <a:pt x="1482" y="0"/>
                  <a:pt x="1482" y="0"/>
                  <a:pt x="1482" y="0"/>
                </a:cubicBezTo>
                <a:lnTo>
                  <a:pt x="1482" y="92"/>
                </a:lnTo>
                <a:close/>
                <a:moveTo>
                  <a:pt x="1442" y="92"/>
                </a:moveTo>
                <a:cubicBezTo>
                  <a:pt x="1454" y="92"/>
                  <a:pt x="1454" y="92"/>
                  <a:pt x="1454" y="92"/>
                </a:cubicBezTo>
                <a:cubicBezTo>
                  <a:pt x="1454" y="0"/>
                  <a:pt x="1454" y="0"/>
                  <a:pt x="1454" y="0"/>
                </a:cubicBezTo>
                <a:cubicBezTo>
                  <a:pt x="1442" y="0"/>
                  <a:pt x="1442" y="0"/>
                  <a:pt x="1442" y="0"/>
                </a:cubicBezTo>
                <a:lnTo>
                  <a:pt x="1442" y="92"/>
                </a:lnTo>
                <a:close/>
                <a:moveTo>
                  <a:pt x="1422" y="92"/>
                </a:moveTo>
                <a:cubicBezTo>
                  <a:pt x="1434" y="92"/>
                  <a:pt x="1434" y="92"/>
                  <a:pt x="1434" y="92"/>
                </a:cubicBezTo>
                <a:cubicBezTo>
                  <a:pt x="1434" y="0"/>
                  <a:pt x="1434" y="0"/>
                  <a:pt x="1434" y="0"/>
                </a:cubicBezTo>
                <a:cubicBezTo>
                  <a:pt x="1422" y="0"/>
                  <a:pt x="1422" y="0"/>
                  <a:pt x="1422" y="0"/>
                </a:cubicBezTo>
                <a:lnTo>
                  <a:pt x="1422" y="92"/>
                </a:lnTo>
                <a:close/>
                <a:moveTo>
                  <a:pt x="1502" y="92"/>
                </a:moveTo>
                <a:cubicBezTo>
                  <a:pt x="1514" y="92"/>
                  <a:pt x="1514" y="92"/>
                  <a:pt x="1514" y="92"/>
                </a:cubicBezTo>
                <a:cubicBezTo>
                  <a:pt x="1514" y="0"/>
                  <a:pt x="1514" y="0"/>
                  <a:pt x="1514" y="0"/>
                </a:cubicBezTo>
                <a:cubicBezTo>
                  <a:pt x="1502" y="0"/>
                  <a:pt x="1502" y="0"/>
                  <a:pt x="1502" y="0"/>
                </a:cubicBezTo>
                <a:lnTo>
                  <a:pt x="1502" y="92"/>
                </a:lnTo>
                <a:close/>
                <a:moveTo>
                  <a:pt x="922" y="92"/>
                </a:moveTo>
                <a:cubicBezTo>
                  <a:pt x="933" y="92"/>
                  <a:pt x="933" y="92"/>
                  <a:pt x="933" y="92"/>
                </a:cubicBezTo>
                <a:cubicBezTo>
                  <a:pt x="933" y="0"/>
                  <a:pt x="933" y="0"/>
                  <a:pt x="933" y="0"/>
                </a:cubicBezTo>
                <a:cubicBezTo>
                  <a:pt x="922" y="0"/>
                  <a:pt x="922" y="0"/>
                  <a:pt x="922" y="0"/>
                </a:cubicBezTo>
                <a:lnTo>
                  <a:pt x="922" y="92"/>
                </a:lnTo>
                <a:close/>
                <a:moveTo>
                  <a:pt x="1522" y="92"/>
                </a:moveTo>
                <a:cubicBezTo>
                  <a:pt x="1534" y="92"/>
                  <a:pt x="1534" y="92"/>
                  <a:pt x="1534" y="92"/>
                </a:cubicBezTo>
                <a:cubicBezTo>
                  <a:pt x="1534" y="0"/>
                  <a:pt x="1534" y="0"/>
                  <a:pt x="1534" y="0"/>
                </a:cubicBezTo>
                <a:cubicBezTo>
                  <a:pt x="1522" y="0"/>
                  <a:pt x="1522" y="0"/>
                  <a:pt x="1522" y="0"/>
                </a:cubicBezTo>
                <a:lnTo>
                  <a:pt x="1522" y="92"/>
                </a:lnTo>
                <a:close/>
                <a:moveTo>
                  <a:pt x="1603" y="92"/>
                </a:moveTo>
                <a:cubicBezTo>
                  <a:pt x="1615" y="92"/>
                  <a:pt x="1615" y="92"/>
                  <a:pt x="1615" y="92"/>
                </a:cubicBezTo>
                <a:cubicBezTo>
                  <a:pt x="1615" y="0"/>
                  <a:pt x="1615" y="0"/>
                  <a:pt x="1615" y="0"/>
                </a:cubicBezTo>
                <a:cubicBezTo>
                  <a:pt x="1603" y="0"/>
                  <a:pt x="1603" y="0"/>
                  <a:pt x="1603" y="0"/>
                </a:cubicBezTo>
                <a:lnTo>
                  <a:pt x="1603" y="92"/>
                </a:lnTo>
                <a:close/>
                <a:moveTo>
                  <a:pt x="1583" y="92"/>
                </a:moveTo>
                <a:cubicBezTo>
                  <a:pt x="1594" y="92"/>
                  <a:pt x="1594" y="92"/>
                  <a:pt x="1594" y="92"/>
                </a:cubicBezTo>
                <a:cubicBezTo>
                  <a:pt x="1594" y="0"/>
                  <a:pt x="1594" y="0"/>
                  <a:pt x="1594" y="0"/>
                </a:cubicBezTo>
                <a:cubicBezTo>
                  <a:pt x="1583" y="0"/>
                  <a:pt x="1583" y="0"/>
                  <a:pt x="1583" y="0"/>
                </a:cubicBezTo>
                <a:lnTo>
                  <a:pt x="1583" y="92"/>
                </a:lnTo>
                <a:close/>
                <a:moveTo>
                  <a:pt x="1542" y="92"/>
                </a:moveTo>
                <a:cubicBezTo>
                  <a:pt x="1554" y="92"/>
                  <a:pt x="1554" y="92"/>
                  <a:pt x="1554" y="92"/>
                </a:cubicBezTo>
                <a:cubicBezTo>
                  <a:pt x="1554" y="0"/>
                  <a:pt x="1554" y="0"/>
                  <a:pt x="1554" y="0"/>
                </a:cubicBezTo>
                <a:cubicBezTo>
                  <a:pt x="1542" y="0"/>
                  <a:pt x="1542" y="0"/>
                  <a:pt x="1542" y="0"/>
                </a:cubicBezTo>
                <a:lnTo>
                  <a:pt x="1542" y="92"/>
                </a:lnTo>
                <a:close/>
                <a:moveTo>
                  <a:pt x="1623" y="92"/>
                </a:moveTo>
                <a:cubicBezTo>
                  <a:pt x="1635" y="92"/>
                  <a:pt x="1635" y="92"/>
                  <a:pt x="1635" y="92"/>
                </a:cubicBezTo>
                <a:cubicBezTo>
                  <a:pt x="1635" y="0"/>
                  <a:pt x="1635" y="0"/>
                  <a:pt x="1635" y="0"/>
                </a:cubicBezTo>
                <a:cubicBezTo>
                  <a:pt x="1623" y="0"/>
                  <a:pt x="1623" y="0"/>
                  <a:pt x="1623" y="0"/>
                </a:cubicBezTo>
                <a:lnTo>
                  <a:pt x="1623" y="92"/>
                </a:lnTo>
                <a:close/>
                <a:moveTo>
                  <a:pt x="621" y="92"/>
                </a:moveTo>
                <a:cubicBezTo>
                  <a:pt x="633" y="92"/>
                  <a:pt x="633" y="92"/>
                  <a:pt x="633" y="92"/>
                </a:cubicBezTo>
                <a:cubicBezTo>
                  <a:pt x="633" y="0"/>
                  <a:pt x="633" y="0"/>
                  <a:pt x="633" y="0"/>
                </a:cubicBezTo>
                <a:cubicBezTo>
                  <a:pt x="621" y="0"/>
                  <a:pt x="621" y="0"/>
                  <a:pt x="621" y="0"/>
                </a:cubicBezTo>
                <a:lnTo>
                  <a:pt x="621" y="92"/>
                </a:lnTo>
                <a:close/>
                <a:moveTo>
                  <a:pt x="260" y="92"/>
                </a:moveTo>
                <a:cubicBezTo>
                  <a:pt x="272" y="92"/>
                  <a:pt x="272" y="92"/>
                  <a:pt x="272" y="92"/>
                </a:cubicBezTo>
                <a:cubicBezTo>
                  <a:pt x="272" y="0"/>
                  <a:pt x="272" y="0"/>
                  <a:pt x="272" y="0"/>
                </a:cubicBezTo>
                <a:cubicBezTo>
                  <a:pt x="260" y="0"/>
                  <a:pt x="260" y="0"/>
                  <a:pt x="260" y="0"/>
                </a:cubicBezTo>
                <a:lnTo>
                  <a:pt x="260" y="92"/>
                </a:lnTo>
                <a:close/>
                <a:moveTo>
                  <a:pt x="281" y="92"/>
                </a:moveTo>
                <a:cubicBezTo>
                  <a:pt x="292" y="92"/>
                  <a:pt x="292" y="92"/>
                  <a:pt x="292" y="92"/>
                </a:cubicBezTo>
                <a:cubicBezTo>
                  <a:pt x="292" y="0"/>
                  <a:pt x="292" y="0"/>
                  <a:pt x="292" y="0"/>
                </a:cubicBezTo>
                <a:cubicBezTo>
                  <a:pt x="281" y="0"/>
                  <a:pt x="281" y="0"/>
                  <a:pt x="281" y="0"/>
                </a:cubicBezTo>
                <a:lnTo>
                  <a:pt x="281" y="92"/>
                </a:lnTo>
                <a:close/>
                <a:moveTo>
                  <a:pt x="220" y="92"/>
                </a:moveTo>
                <a:cubicBezTo>
                  <a:pt x="232" y="92"/>
                  <a:pt x="232" y="92"/>
                  <a:pt x="232" y="92"/>
                </a:cubicBezTo>
                <a:cubicBezTo>
                  <a:pt x="232" y="0"/>
                  <a:pt x="232" y="0"/>
                  <a:pt x="232" y="0"/>
                </a:cubicBezTo>
                <a:cubicBezTo>
                  <a:pt x="220" y="0"/>
                  <a:pt x="220" y="0"/>
                  <a:pt x="220" y="0"/>
                </a:cubicBezTo>
                <a:lnTo>
                  <a:pt x="220" y="92"/>
                </a:lnTo>
                <a:close/>
                <a:moveTo>
                  <a:pt x="301" y="92"/>
                </a:moveTo>
                <a:cubicBezTo>
                  <a:pt x="312" y="92"/>
                  <a:pt x="312" y="92"/>
                  <a:pt x="312" y="92"/>
                </a:cubicBezTo>
                <a:cubicBezTo>
                  <a:pt x="312" y="0"/>
                  <a:pt x="312" y="0"/>
                  <a:pt x="312" y="0"/>
                </a:cubicBezTo>
                <a:cubicBezTo>
                  <a:pt x="301" y="0"/>
                  <a:pt x="301" y="0"/>
                  <a:pt x="301" y="0"/>
                </a:cubicBezTo>
                <a:lnTo>
                  <a:pt x="301" y="92"/>
                </a:lnTo>
                <a:close/>
                <a:moveTo>
                  <a:pt x="240" y="92"/>
                </a:moveTo>
                <a:cubicBezTo>
                  <a:pt x="252" y="92"/>
                  <a:pt x="252" y="92"/>
                  <a:pt x="252" y="92"/>
                </a:cubicBezTo>
                <a:cubicBezTo>
                  <a:pt x="252" y="0"/>
                  <a:pt x="252" y="0"/>
                  <a:pt x="252" y="0"/>
                </a:cubicBezTo>
                <a:cubicBezTo>
                  <a:pt x="240" y="0"/>
                  <a:pt x="240" y="0"/>
                  <a:pt x="240" y="0"/>
                </a:cubicBezTo>
                <a:lnTo>
                  <a:pt x="240" y="92"/>
                </a:lnTo>
                <a:close/>
                <a:moveTo>
                  <a:pt x="401" y="92"/>
                </a:moveTo>
                <a:cubicBezTo>
                  <a:pt x="413" y="92"/>
                  <a:pt x="413" y="92"/>
                  <a:pt x="413" y="92"/>
                </a:cubicBezTo>
                <a:cubicBezTo>
                  <a:pt x="413" y="0"/>
                  <a:pt x="413" y="0"/>
                  <a:pt x="413" y="0"/>
                </a:cubicBezTo>
                <a:cubicBezTo>
                  <a:pt x="401" y="0"/>
                  <a:pt x="401" y="0"/>
                  <a:pt x="401" y="0"/>
                </a:cubicBezTo>
                <a:lnTo>
                  <a:pt x="401" y="92"/>
                </a:lnTo>
                <a:close/>
                <a:moveTo>
                  <a:pt x="321" y="92"/>
                </a:moveTo>
                <a:cubicBezTo>
                  <a:pt x="333" y="92"/>
                  <a:pt x="333" y="92"/>
                  <a:pt x="333" y="92"/>
                </a:cubicBezTo>
                <a:cubicBezTo>
                  <a:pt x="333" y="0"/>
                  <a:pt x="333" y="0"/>
                  <a:pt x="333" y="0"/>
                </a:cubicBezTo>
                <a:cubicBezTo>
                  <a:pt x="321" y="0"/>
                  <a:pt x="321" y="0"/>
                  <a:pt x="321" y="0"/>
                </a:cubicBezTo>
                <a:lnTo>
                  <a:pt x="321" y="92"/>
                </a:lnTo>
                <a:close/>
                <a:moveTo>
                  <a:pt x="381" y="92"/>
                </a:moveTo>
                <a:cubicBezTo>
                  <a:pt x="393" y="92"/>
                  <a:pt x="393" y="92"/>
                  <a:pt x="393" y="92"/>
                </a:cubicBezTo>
                <a:cubicBezTo>
                  <a:pt x="393" y="0"/>
                  <a:pt x="393" y="0"/>
                  <a:pt x="393" y="0"/>
                </a:cubicBezTo>
                <a:cubicBezTo>
                  <a:pt x="381" y="0"/>
                  <a:pt x="381" y="0"/>
                  <a:pt x="381" y="0"/>
                </a:cubicBezTo>
                <a:lnTo>
                  <a:pt x="381" y="92"/>
                </a:lnTo>
                <a:close/>
                <a:moveTo>
                  <a:pt x="200" y="92"/>
                </a:moveTo>
                <a:cubicBezTo>
                  <a:pt x="212" y="92"/>
                  <a:pt x="212" y="92"/>
                  <a:pt x="212" y="92"/>
                </a:cubicBezTo>
                <a:cubicBezTo>
                  <a:pt x="212" y="0"/>
                  <a:pt x="212" y="0"/>
                  <a:pt x="212" y="0"/>
                </a:cubicBezTo>
                <a:cubicBezTo>
                  <a:pt x="200" y="0"/>
                  <a:pt x="200" y="0"/>
                  <a:pt x="200" y="0"/>
                </a:cubicBezTo>
                <a:lnTo>
                  <a:pt x="200" y="92"/>
                </a:lnTo>
                <a:close/>
                <a:moveTo>
                  <a:pt x="341" y="92"/>
                </a:moveTo>
                <a:cubicBezTo>
                  <a:pt x="353" y="92"/>
                  <a:pt x="353" y="92"/>
                  <a:pt x="353" y="92"/>
                </a:cubicBezTo>
                <a:cubicBezTo>
                  <a:pt x="353" y="0"/>
                  <a:pt x="353" y="0"/>
                  <a:pt x="353" y="0"/>
                </a:cubicBezTo>
                <a:cubicBezTo>
                  <a:pt x="341" y="0"/>
                  <a:pt x="341" y="0"/>
                  <a:pt x="341" y="0"/>
                </a:cubicBezTo>
                <a:lnTo>
                  <a:pt x="341" y="92"/>
                </a:lnTo>
                <a:close/>
                <a:moveTo>
                  <a:pt x="361" y="92"/>
                </a:moveTo>
                <a:cubicBezTo>
                  <a:pt x="373" y="92"/>
                  <a:pt x="373" y="92"/>
                  <a:pt x="373" y="92"/>
                </a:cubicBezTo>
                <a:cubicBezTo>
                  <a:pt x="373" y="0"/>
                  <a:pt x="373" y="0"/>
                  <a:pt x="373" y="0"/>
                </a:cubicBezTo>
                <a:cubicBezTo>
                  <a:pt x="361" y="0"/>
                  <a:pt x="361" y="0"/>
                  <a:pt x="361" y="0"/>
                </a:cubicBezTo>
                <a:lnTo>
                  <a:pt x="361" y="92"/>
                </a:lnTo>
                <a:close/>
                <a:moveTo>
                  <a:pt x="20" y="92"/>
                </a:moveTo>
                <a:cubicBezTo>
                  <a:pt x="32" y="92"/>
                  <a:pt x="32" y="92"/>
                  <a:pt x="32" y="92"/>
                </a:cubicBezTo>
                <a:cubicBezTo>
                  <a:pt x="32" y="0"/>
                  <a:pt x="32" y="0"/>
                  <a:pt x="32" y="0"/>
                </a:cubicBezTo>
                <a:cubicBezTo>
                  <a:pt x="20" y="0"/>
                  <a:pt x="20" y="0"/>
                  <a:pt x="20" y="0"/>
                </a:cubicBezTo>
                <a:lnTo>
                  <a:pt x="20" y="92"/>
                </a:lnTo>
                <a:close/>
                <a:moveTo>
                  <a:pt x="421" y="92"/>
                </a:moveTo>
                <a:cubicBezTo>
                  <a:pt x="433" y="92"/>
                  <a:pt x="433" y="92"/>
                  <a:pt x="433" y="92"/>
                </a:cubicBezTo>
                <a:cubicBezTo>
                  <a:pt x="433" y="0"/>
                  <a:pt x="433" y="0"/>
                  <a:pt x="433" y="0"/>
                </a:cubicBezTo>
                <a:cubicBezTo>
                  <a:pt x="421" y="0"/>
                  <a:pt x="421" y="0"/>
                  <a:pt x="421" y="0"/>
                </a:cubicBezTo>
                <a:lnTo>
                  <a:pt x="421" y="92"/>
                </a:lnTo>
                <a:close/>
                <a:moveTo>
                  <a:pt x="40" y="92"/>
                </a:moveTo>
                <a:cubicBezTo>
                  <a:pt x="52" y="92"/>
                  <a:pt x="52" y="92"/>
                  <a:pt x="52" y="92"/>
                </a:cubicBezTo>
                <a:cubicBezTo>
                  <a:pt x="52" y="0"/>
                  <a:pt x="52" y="0"/>
                  <a:pt x="52" y="0"/>
                </a:cubicBezTo>
                <a:cubicBezTo>
                  <a:pt x="40" y="0"/>
                  <a:pt x="40" y="0"/>
                  <a:pt x="40" y="0"/>
                </a:cubicBezTo>
                <a:lnTo>
                  <a:pt x="40" y="92"/>
                </a:lnTo>
                <a:close/>
                <a:moveTo>
                  <a:pt x="0" y="92"/>
                </a:moveTo>
                <a:cubicBezTo>
                  <a:pt x="12" y="92"/>
                  <a:pt x="12" y="92"/>
                  <a:pt x="12" y="92"/>
                </a:cubicBezTo>
                <a:cubicBezTo>
                  <a:pt x="12" y="0"/>
                  <a:pt x="12" y="0"/>
                  <a:pt x="12" y="0"/>
                </a:cubicBezTo>
                <a:cubicBezTo>
                  <a:pt x="0" y="0"/>
                  <a:pt x="0" y="0"/>
                  <a:pt x="0" y="0"/>
                </a:cubicBezTo>
                <a:lnTo>
                  <a:pt x="0" y="92"/>
                </a:lnTo>
                <a:close/>
                <a:moveTo>
                  <a:pt x="901" y="92"/>
                </a:moveTo>
                <a:cubicBezTo>
                  <a:pt x="913" y="92"/>
                  <a:pt x="913" y="92"/>
                  <a:pt x="913" y="92"/>
                </a:cubicBezTo>
                <a:cubicBezTo>
                  <a:pt x="913" y="0"/>
                  <a:pt x="913" y="0"/>
                  <a:pt x="913" y="0"/>
                </a:cubicBezTo>
                <a:cubicBezTo>
                  <a:pt x="901" y="0"/>
                  <a:pt x="901" y="0"/>
                  <a:pt x="901" y="0"/>
                </a:cubicBezTo>
                <a:lnTo>
                  <a:pt x="901" y="92"/>
                </a:lnTo>
                <a:close/>
                <a:moveTo>
                  <a:pt x="7671" y="354"/>
                </a:moveTo>
                <a:cubicBezTo>
                  <a:pt x="7672" y="362"/>
                  <a:pt x="7672" y="370"/>
                  <a:pt x="7672" y="378"/>
                </a:cubicBezTo>
                <a:cubicBezTo>
                  <a:pt x="7672" y="354"/>
                  <a:pt x="7672" y="354"/>
                  <a:pt x="7672" y="354"/>
                </a:cubicBezTo>
                <a:lnTo>
                  <a:pt x="7671" y="354"/>
                </a:lnTo>
                <a:close/>
                <a:moveTo>
                  <a:pt x="180" y="92"/>
                </a:moveTo>
                <a:cubicBezTo>
                  <a:pt x="192" y="92"/>
                  <a:pt x="192" y="92"/>
                  <a:pt x="192" y="92"/>
                </a:cubicBezTo>
                <a:cubicBezTo>
                  <a:pt x="192" y="0"/>
                  <a:pt x="192" y="0"/>
                  <a:pt x="192" y="0"/>
                </a:cubicBezTo>
                <a:cubicBezTo>
                  <a:pt x="180" y="0"/>
                  <a:pt x="180" y="0"/>
                  <a:pt x="180" y="0"/>
                </a:cubicBezTo>
                <a:lnTo>
                  <a:pt x="180" y="92"/>
                </a:lnTo>
                <a:close/>
                <a:moveTo>
                  <a:pt x="80" y="92"/>
                </a:moveTo>
                <a:cubicBezTo>
                  <a:pt x="92" y="92"/>
                  <a:pt x="92" y="92"/>
                  <a:pt x="92" y="92"/>
                </a:cubicBezTo>
                <a:cubicBezTo>
                  <a:pt x="92" y="0"/>
                  <a:pt x="92" y="0"/>
                  <a:pt x="92" y="0"/>
                </a:cubicBezTo>
                <a:cubicBezTo>
                  <a:pt x="80" y="0"/>
                  <a:pt x="80" y="0"/>
                  <a:pt x="80" y="0"/>
                </a:cubicBezTo>
                <a:lnTo>
                  <a:pt x="80" y="92"/>
                </a:lnTo>
                <a:close/>
                <a:moveTo>
                  <a:pt x="160" y="92"/>
                </a:moveTo>
                <a:cubicBezTo>
                  <a:pt x="172" y="92"/>
                  <a:pt x="172" y="92"/>
                  <a:pt x="172" y="92"/>
                </a:cubicBezTo>
                <a:cubicBezTo>
                  <a:pt x="172" y="0"/>
                  <a:pt x="172" y="0"/>
                  <a:pt x="172" y="0"/>
                </a:cubicBezTo>
                <a:cubicBezTo>
                  <a:pt x="160" y="0"/>
                  <a:pt x="160" y="0"/>
                  <a:pt x="160" y="0"/>
                </a:cubicBezTo>
                <a:lnTo>
                  <a:pt x="160" y="92"/>
                </a:lnTo>
                <a:close/>
                <a:moveTo>
                  <a:pt x="140" y="92"/>
                </a:moveTo>
                <a:cubicBezTo>
                  <a:pt x="152" y="92"/>
                  <a:pt x="152" y="92"/>
                  <a:pt x="152" y="92"/>
                </a:cubicBezTo>
                <a:cubicBezTo>
                  <a:pt x="152" y="0"/>
                  <a:pt x="152" y="0"/>
                  <a:pt x="152" y="0"/>
                </a:cubicBezTo>
                <a:cubicBezTo>
                  <a:pt x="140" y="0"/>
                  <a:pt x="140" y="0"/>
                  <a:pt x="140" y="0"/>
                </a:cubicBezTo>
                <a:lnTo>
                  <a:pt x="140" y="92"/>
                </a:lnTo>
                <a:close/>
                <a:moveTo>
                  <a:pt x="120" y="92"/>
                </a:moveTo>
                <a:cubicBezTo>
                  <a:pt x="132" y="92"/>
                  <a:pt x="132" y="92"/>
                  <a:pt x="132" y="92"/>
                </a:cubicBezTo>
                <a:cubicBezTo>
                  <a:pt x="132" y="0"/>
                  <a:pt x="132" y="0"/>
                  <a:pt x="132" y="0"/>
                </a:cubicBezTo>
                <a:cubicBezTo>
                  <a:pt x="120" y="0"/>
                  <a:pt x="120" y="0"/>
                  <a:pt x="120" y="0"/>
                </a:cubicBezTo>
                <a:lnTo>
                  <a:pt x="120" y="92"/>
                </a:lnTo>
                <a:close/>
                <a:moveTo>
                  <a:pt x="100" y="92"/>
                </a:moveTo>
                <a:cubicBezTo>
                  <a:pt x="112" y="92"/>
                  <a:pt x="112" y="92"/>
                  <a:pt x="112" y="92"/>
                </a:cubicBezTo>
                <a:cubicBezTo>
                  <a:pt x="112" y="0"/>
                  <a:pt x="112" y="0"/>
                  <a:pt x="112" y="0"/>
                </a:cubicBezTo>
                <a:cubicBezTo>
                  <a:pt x="100" y="0"/>
                  <a:pt x="100" y="0"/>
                  <a:pt x="100" y="0"/>
                </a:cubicBezTo>
                <a:lnTo>
                  <a:pt x="100" y="92"/>
                </a:lnTo>
                <a:close/>
                <a:moveTo>
                  <a:pt x="60" y="92"/>
                </a:moveTo>
                <a:cubicBezTo>
                  <a:pt x="72" y="92"/>
                  <a:pt x="72" y="92"/>
                  <a:pt x="72" y="92"/>
                </a:cubicBezTo>
                <a:cubicBezTo>
                  <a:pt x="72" y="0"/>
                  <a:pt x="72" y="0"/>
                  <a:pt x="72" y="0"/>
                </a:cubicBezTo>
                <a:cubicBezTo>
                  <a:pt x="60" y="0"/>
                  <a:pt x="60" y="0"/>
                  <a:pt x="60" y="0"/>
                </a:cubicBezTo>
                <a:lnTo>
                  <a:pt x="60" y="92"/>
                </a:lnTo>
                <a:close/>
                <a:moveTo>
                  <a:pt x="761" y="92"/>
                </a:moveTo>
                <a:cubicBezTo>
                  <a:pt x="773" y="92"/>
                  <a:pt x="773" y="92"/>
                  <a:pt x="773" y="92"/>
                </a:cubicBezTo>
                <a:cubicBezTo>
                  <a:pt x="773" y="0"/>
                  <a:pt x="773" y="0"/>
                  <a:pt x="773" y="0"/>
                </a:cubicBezTo>
                <a:cubicBezTo>
                  <a:pt x="761" y="0"/>
                  <a:pt x="761" y="0"/>
                  <a:pt x="761" y="0"/>
                </a:cubicBezTo>
                <a:lnTo>
                  <a:pt x="761" y="92"/>
                </a:lnTo>
                <a:close/>
                <a:moveTo>
                  <a:pt x="741" y="92"/>
                </a:moveTo>
                <a:cubicBezTo>
                  <a:pt x="753" y="92"/>
                  <a:pt x="753" y="92"/>
                  <a:pt x="753" y="92"/>
                </a:cubicBezTo>
                <a:cubicBezTo>
                  <a:pt x="753" y="0"/>
                  <a:pt x="753" y="0"/>
                  <a:pt x="753" y="0"/>
                </a:cubicBezTo>
                <a:cubicBezTo>
                  <a:pt x="741" y="0"/>
                  <a:pt x="741" y="0"/>
                  <a:pt x="741" y="0"/>
                </a:cubicBezTo>
                <a:lnTo>
                  <a:pt x="741" y="92"/>
                </a:lnTo>
                <a:close/>
                <a:moveTo>
                  <a:pt x="701" y="92"/>
                </a:moveTo>
                <a:cubicBezTo>
                  <a:pt x="713" y="92"/>
                  <a:pt x="713" y="92"/>
                  <a:pt x="713" y="92"/>
                </a:cubicBezTo>
                <a:cubicBezTo>
                  <a:pt x="713" y="0"/>
                  <a:pt x="713" y="0"/>
                  <a:pt x="713" y="0"/>
                </a:cubicBezTo>
                <a:cubicBezTo>
                  <a:pt x="701" y="0"/>
                  <a:pt x="701" y="0"/>
                  <a:pt x="701" y="0"/>
                </a:cubicBezTo>
                <a:lnTo>
                  <a:pt x="701" y="92"/>
                </a:lnTo>
                <a:close/>
                <a:moveTo>
                  <a:pt x="781" y="92"/>
                </a:moveTo>
                <a:cubicBezTo>
                  <a:pt x="793" y="92"/>
                  <a:pt x="793" y="92"/>
                  <a:pt x="793" y="92"/>
                </a:cubicBezTo>
                <a:cubicBezTo>
                  <a:pt x="793" y="0"/>
                  <a:pt x="793" y="0"/>
                  <a:pt x="793" y="0"/>
                </a:cubicBezTo>
                <a:cubicBezTo>
                  <a:pt x="781" y="0"/>
                  <a:pt x="781" y="0"/>
                  <a:pt x="781" y="0"/>
                </a:cubicBezTo>
                <a:lnTo>
                  <a:pt x="781" y="92"/>
                </a:lnTo>
                <a:close/>
                <a:moveTo>
                  <a:pt x="721" y="92"/>
                </a:moveTo>
                <a:cubicBezTo>
                  <a:pt x="733" y="92"/>
                  <a:pt x="733" y="92"/>
                  <a:pt x="733" y="92"/>
                </a:cubicBezTo>
                <a:cubicBezTo>
                  <a:pt x="733" y="0"/>
                  <a:pt x="733" y="0"/>
                  <a:pt x="733" y="0"/>
                </a:cubicBezTo>
                <a:cubicBezTo>
                  <a:pt x="721" y="0"/>
                  <a:pt x="721" y="0"/>
                  <a:pt x="721" y="0"/>
                </a:cubicBezTo>
                <a:lnTo>
                  <a:pt x="721" y="92"/>
                </a:lnTo>
                <a:close/>
                <a:moveTo>
                  <a:pt x="821" y="92"/>
                </a:moveTo>
                <a:cubicBezTo>
                  <a:pt x="833" y="92"/>
                  <a:pt x="833" y="92"/>
                  <a:pt x="833" y="92"/>
                </a:cubicBezTo>
                <a:cubicBezTo>
                  <a:pt x="833" y="0"/>
                  <a:pt x="833" y="0"/>
                  <a:pt x="833" y="0"/>
                </a:cubicBezTo>
                <a:cubicBezTo>
                  <a:pt x="821" y="0"/>
                  <a:pt x="821" y="0"/>
                  <a:pt x="821" y="0"/>
                </a:cubicBezTo>
                <a:lnTo>
                  <a:pt x="821" y="92"/>
                </a:lnTo>
                <a:close/>
                <a:moveTo>
                  <a:pt x="881" y="92"/>
                </a:moveTo>
                <a:cubicBezTo>
                  <a:pt x="893" y="92"/>
                  <a:pt x="893" y="92"/>
                  <a:pt x="893" y="92"/>
                </a:cubicBezTo>
                <a:cubicBezTo>
                  <a:pt x="893" y="0"/>
                  <a:pt x="893" y="0"/>
                  <a:pt x="893" y="0"/>
                </a:cubicBezTo>
                <a:cubicBezTo>
                  <a:pt x="881" y="0"/>
                  <a:pt x="881" y="0"/>
                  <a:pt x="881" y="0"/>
                </a:cubicBezTo>
                <a:lnTo>
                  <a:pt x="881" y="92"/>
                </a:lnTo>
                <a:close/>
                <a:moveTo>
                  <a:pt x="861" y="92"/>
                </a:moveTo>
                <a:cubicBezTo>
                  <a:pt x="873" y="92"/>
                  <a:pt x="873" y="92"/>
                  <a:pt x="873" y="92"/>
                </a:cubicBezTo>
                <a:cubicBezTo>
                  <a:pt x="873" y="0"/>
                  <a:pt x="873" y="0"/>
                  <a:pt x="873" y="0"/>
                </a:cubicBezTo>
                <a:cubicBezTo>
                  <a:pt x="861" y="0"/>
                  <a:pt x="861" y="0"/>
                  <a:pt x="861" y="0"/>
                </a:cubicBezTo>
                <a:lnTo>
                  <a:pt x="861" y="92"/>
                </a:lnTo>
                <a:close/>
                <a:moveTo>
                  <a:pt x="801" y="92"/>
                </a:moveTo>
                <a:cubicBezTo>
                  <a:pt x="813" y="92"/>
                  <a:pt x="813" y="92"/>
                  <a:pt x="813" y="92"/>
                </a:cubicBezTo>
                <a:cubicBezTo>
                  <a:pt x="813" y="0"/>
                  <a:pt x="813" y="0"/>
                  <a:pt x="813" y="0"/>
                </a:cubicBezTo>
                <a:cubicBezTo>
                  <a:pt x="801" y="0"/>
                  <a:pt x="801" y="0"/>
                  <a:pt x="801" y="0"/>
                </a:cubicBezTo>
                <a:lnTo>
                  <a:pt x="801" y="92"/>
                </a:lnTo>
                <a:close/>
                <a:moveTo>
                  <a:pt x="681" y="92"/>
                </a:moveTo>
                <a:cubicBezTo>
                  <a:pt x="693" y="92"/>
                  <a:pt x="693" y="92"/>
                  <a:pt x="693" y="92"/>
                </a:cubicBezTo>
                <a:cubicBezTo>
                  <a:pt x="693" y="0"/>
                  <a:pt x="693" y="0"/>
                  <a:pt x="693" y="0"/>
                </a:cubicBezTo>
                <a:cubicBezTo>
                  <a:pt x="681" y="0"/>
                  <a:pt x="681" y="0"/>
                  <a:pt x="681" y="0"/>
                </a:cubicBezTo>
                <a:lnTo>
                  <a:pt x="681" y="92"/>
                </a:lnTo>
                <a:close/>
                <a:moveTo>
                  <a:pt x="441" y="92"/>
                </a:moveTo>
                <a:cubicBezTo>
                  <a:pt x="453" y="92"/>
                  <a:pt x="453" y="92"/>
                  <a:pt x="453" y="92"/>
                </a:cubicBezTo>
                <a:cubicBezTo>
                  <a:pt x="453" y="0"/>
                  <a:pt x="453" y="0"/>
                  <a:pt x="453" y="0"/>
                </a:cubicBezTo>
                <a:cubicBezTo>
                  <a:pt x="441" y="0"/>
                  <a:pt x="441" y="0"/>
                  <a:pt x="441" y="0"/>
                </a:cubicBezTo>
                <a:lnTo>
                  <a:pt x="441" y="92"/>
                </a:lnTo>
                <a:close/>
                <a:moveTo>
                  <a:pt x="841" y="92"/>
                </a:moveTo>
                <a:cubicBezTo>
                  <a:pt x="853" y="92"/>
                  <a:pt x="853" y="92"/>
                  <a:pt x="853" y="92"/>
                </a:cubicBezTo>
                <a:cubicBezTo>
                  <a:pt x="853" y="0"/>
                  <a:pt x="853" y="0"/>
                  <a:pt x="853" y="0"/>
                </a:cubicBezTo>
                <a:cubicBezTo>
                  <a:pt x="841" y="0"/>
                  <a:pt x="841" y="0"/>
                  <a:pt x="841" y="0"/>
                </a:cubicBezTo>
                <a:lnTo>
                  <a:pt x="841" y="92"/>
                </a:lnTo>
                <a:close/>
                <a:moveTo>
                  <a:pt x="661" y="92"/>
                </a:moveTo>
                <a:cubicBezTo>
                  <a:pt x="673" y="92"/>
                  <a:pt x="673" y="92"/>
                  <a:pt x="673" y="92"/>
                </a:cubicBezTo>
                <a:cubicBezTo>
                  <a:pt x="673" y="0"/>
                  <a:pt x="673" y="0"/>
                  <a:pt x="673" y="0"/>
                </a:cubicBezTo>
                <a:cubicBezTo>
                  <a:pt x="661" y="0"/>
                  <a:pt x="661" y="0"/>
                  <a:pt x="661" y="0"/>
                </a:cubicBezTo>
                <a:lnTo>
                  <a:pt x="661" y="92"/>
                </a:lnTo>
                <a:close/>
                <a:moveTo>
                  <a:pt x="521" y="92"/>
                </a:moveTo>
                <a:cubicBezTo>
                  <a:pt x="533" y="92"/>
                  <a:pt x="533" y="92"/>
                  <a:pt x="533" y="92"/>
                </a:cubicBezTo>
                <a:cubicBezTo>
                  <a:pt x="533" y="0"/>
                  <a:pt x="533" y="0"/>
                  <a:pt x="533" y="0"/>
                </a:cubicBezTo>
                <a:cubicBezTo>
                  <a:pt x="521" y="0"/>
                  <a:pt x="521" y="0"/>
                  <a:pt x="521" y="0"/>
                </a:cubicBezTo>
                <a:lnTo>
                  <a:pt x="521" y="92"/>
                </a:lnTo>
                <a:close/>
                <a:moveTo>
                  <a:pt x="541" y="92"/>
                </a:moveTo>
                <a:cubicBezTo>
                  <a:pt x="553" y="92"/>
                  <a:pt x="553" y="92"/>
                  <a:pt x="553" y="92"/>
                </a:cubicBezTo>
                <a:cubicBezTo>
                  <a:pt x="553" y="0"/>
                  <a:pt x="553" y="0"/>
                  <a:pt x="553" y="0"/>
                </a:cubicBezTo>
                <a:cubicBezTo>
                  <a:pt x="541" y="0"/>
                  <a:pt x="541" y="0"/>
                  <a:pt x="541" y="0"/>
                </a:cubicBezTo>
                <a:lnTo>
                  <a:pt x="541" y="92"/>
                </a:lnTo>
                <a:close/>
                <a:moveTo>
                  <a:pt x="481" y="92"/>
                </a:moveTo>
                <a:cubicBezTo>
                  <a:pt x="493" y="92"/>
                  <a:pt x="493" y="92"/>
                  <a:pt x="493" y="92"/>
                </a:cubicBezTo>
                <a:cubicBezTo>
                  <a:pt x="493" y="0"/>
                  <a:pt x="493" y="0"/>
                  <a:pt x="493" y="0"/>
                </a:cubicBezTo>
                <a:cubicBezTo>
                  <a:pt x="481" y="0"/>
                  <a:pt x="481" y="0"/>
                  <a:pt x="481" y="0"/>
                </a:cubicBezTo>
                <a:lnTo>
                  <a:pt x="481" y="92"/>
                </a:lnTo>
                <a:close/>
                <a:moveTo>
                  <a:pt x="461" y="92"/>
                </a:moveTo>
                <a:cubicBezTo>
                  <a:pt x="473" y="92"/>
                  <a:pt x="473" y="92"/>
                  <a:pt x="473" y="92"/>
                </a:cubicBezTo>
                <a:cubicBezTo>
                  <a:pt x="473" y="0"/>
                  <a:pt x="473" y="0"/>
                  <a:pt x="473" y="0"/>
                </a:cubicBezTo>
                <a:cubicBezTo>
                  <a:pt x="461" y="0"/>
                  <a:pt x="461" y="0"/>
                  <a:pt x="461" y="0"/>
                </a:cubicBezTo>
                <a:lnTo>
                  <a:pt x="461" y="92"/>
                </a:lnTo>
                <a:close/>
                <a:moveTo>
                  <a:pt x="501" y="92"/>
                </a:moveTo>
                <a:cubicBezTo>
                  <a:pt x="513" y="92"/>
                  <a:pt x="513" y="92"/>
                  <a:pt x="513" y="92"/>
                </a:cubicBezTo>
                <a:cubicBezTo>
                  <a:pt x="513" y="0"/>
                  <a:pt x="513" y="0"/>
                  <a:pt x="513" y="0"/>
                </a:cubicBezTo>
                <a:cubicBezTo>
                  <a:pt x="501" y="0"/>
                  <a:pt x="501" y="0"/>
                  <a:pt x="501" y="0"/>
                </a:cubicBezTo>
                <a:lnTo>
                  <a:pt x="501" y="92"/>
                </a:lnTo>
                <a:close/>
                <a:moveTo>
                  <a:pt x="1863" y="92"/>
                </a:moveTo>
                <a:cubicBezTo>
                  <a:pt x="1875" y="92"/>
                  <a:pt x="1875" y="92"/>
                  <a:pt x="1875" y="92"/>
                </a:cubicBezTo>
                <a:cubicBezTo>
                  <a:pt x="1875" y="0"/>
                  <a:pt x="1875" y="0"/>
                  <a:pt x="1875" y="0"/>
                </a:cubicBezTo>
                <a:cubicBezTo>
                  <a:pt x="1863" y="0"/>
                  <a:pt x="1863" y="0"/>
                  <a:pt x="1863" y="0"/>
                </a:cubicBezTo>
                <a:lnTo>
                  <a:pt x="1863" y="92"/>
                </a:lnTo>
                <a:close/>
                <a:moveTo>
                  <a:pt x="561" y="92"/>
                </a:moveTo>
                <a:cubicBezTo>
                  <a:pt x="573" y="92"/>
                  <a:pt x="573" y="92"/>
                  <a:pt x="573" y="92"/>
                </a:cubicBezTo>
                <a:cubicBezTo>
                  <a:pt x="573" y="0"/>
                  <a:pt x="573" y="0"/>
                  <a:pt x="573" y="0"/>
                </a:cubicBezTo>
                <a:cubicBezTo>
                  <a:pt x="561" y="0"/>
                  <a:pt x="561" y="0"/>
                  <a:pt x="561" y="0"/>
                </a:cubicBezTo>
                <a:lnTo>
                  <a:pt x="561" y="92"/>
                </a:lnTo>
                <a:close/>
                <a:moveTo>
                  <a:pt x="641" y="92"/>
                </a:moveTo>
                <a:cubicBezTo>
                  <a:pt x="653" y="92"/>
                  <a:pt x="653" y="92"/>
                  <a:pt x="653" y="92"/>
                </a:cubicBezTo>
                <a:cubicBezTo>
                  <a:pt x="653" y="0"/>
                  <a:pt x="653" y="0"/>
                  <a:pt x="653" y="0"/>
                </a:cubicBezTo>
                <a:cubicBezTo>
                  <a:pt x="641" y="0"/>
                  <a:pt x="641" y="0"/>
                  <a:pt x="641" y="0"/>
                </a:cubicBezTo>
                <a:lnTo>
                  <a:pt x="641" y="92"/>
                </a:lnTo>
                <a:close/>
                <a:moveTo>
                  <a:pt x="581" y="92"/>
                </a:moveTo>
                <a:cubicBezTo>
                  <a:pt x="593" y="92"/>
                  <a:pt x="593" y="92"/>
                  <a:pt x="593" y="92"/>
                </a:cubicBezTo>
                <a:cubicBezTo>
                  <a:pt x="593" y="0"/>
                  <a:pt x="593" y="0"/>
                  <a:pt x="593" y="0"/>
                </a:cubicBezTo>
                <a:cubicBezTo>
                  <a:pt x="581" y="0"/>
                  <a:pt x="581" y="0"/>
                  <a:pt x="581" y="0"/>
                </a:cubicBezTo>
                <a:lnTo>
                  <a:pt x="581" y="92"/>
                </a:lnTo>
                <a:close/>
                <a:moveTo>
                  <a:pt x="601" y="92"/>
                </a:moveTo>
                <a:cubicBezTo>
                  <a:pt x="613" y="92"/>
                  <a:pt x="613" y="92"/>
                  <a:pt x="613" y="92"/>
                </a:cubicBezTo>
                <a:cubicBezTo>
                  <a:pt x="613" y="0"/>
                  <a:pt x="613" y="0"/>
                  <a:pt x="613" y="0"/>
                </a:cubicBezTo>
                <a:cubicBezTo>
                  <a:pt x="601" y="0"/>
                  <a:pt x="601" y="0"/>
                  <a:pt x="601" y="0"/>
                </a:cubicBezTo>
                <a:lnTo>
                  <a:pt x="601" y="92"/>
                </a:lnTo>
                <a:close/>
                <a:moveTo>
                  <a:pt x="3065" y="92"/>
                </a:moveTo>
                <a:cubicBezTo>
                  <a:pt x="3077" y="92"/>
                  <a:pt x="3077" y="92"/>
                  <a:pt x="3077" y="92"/>
                </a:cubicBezTo>
                <a:cubicBezTo>
                  <a:pt x="3077" y="0"/>
                  <a:pt x="3077" y="0"/>
                  <a:pt x="3077" y="0"/>
                </a:cubicBezTo>
                <a:cubicBezTo>
                  <a:pt x="3065" y="0"/>
                  <a:pt x="3065" y="0"/>
                  <a:pt x="3065" y="0"/>
                </a:cubicBezTo>
                <a:lnTo>
                  <a:pt x="3065" y="92"/>
                </a:lnTo>
                <a:close/>
                <a:moveTo>
                  <a:pt x="3185" y="92"/>
                </a:moveTo>
                <a:cubicBezTo>
                  <a:pt x="3197" y="92"/>
                  <a:pt x="3197" y="92"/>
                  <a:pt x="3197" y="92"/>
                </a:cubicBezTo>
                <a:cubicBezTo>
                  <a:pt x="3197" y="0"/>
                  <a:pt x="3197" y="0"/>
                  <a:pt x="3197" y="0"/>
                </a:cubicBezTo>
                <a:cubicBezTo>
                  <a:pt x="3185" y="0"/>
                  <a:pt x="3185" y="0"/>
                  <a:pt x="3185" y="0"/>
                </a:cubicBezTo>
                <a:lnTo>
                  <a:pt x="3185" y="92"/>
                </a:lnTo>
                <a:close/>
                <a:moveTo>
                  <a:pt x="3085" y="92"/>
                </a:moveTo>
                <a:cubicBezTo>
                  <a:pt x="3097" y="92"/>
                  <a:pt x="3097" y="92"/>
                  <a:pt x="3097" y="92"/>
                </a:cubicBezTo>
                <a:cubicBezTo>
                  <a:pt x="3097" y="0"/>
                  <a:pt x="3097" y="0"/>
                  <a:pt x="3097" y="0"/>
                </a:cubicBezTo>
                <a:cubicBezTo>
                  <a:pt x="3085" y="0"/>
                  <a:pt x="3085" y="0"/>
                  <a:pt x="3085" y="0"/>
                </a:cubicBezTo>
                <a:lnTo>
                  <a:pt x="3085" y="92"/>
                </a:lnTo>
                <a:close/>
                <a:moveTo>
                  <a:pt x="1883" y="92"/>
                </a:moveTo>
                <a:cubicBezTo>
                  <a:pt x="1895" y="92"/>
                  <a:pt x="1895" y="92"/>
                  <a:pt x="1895" y="92"/>
                </a:cubicBezTo>
                <a:cubicBezTo>
                  <a:pt x="1895" y="0"/>
                  <a:pt x="1895" y="0"/>
                  <a:pt x="1895" y="0"/>
                </a:cubicBezTo>
                <a:cubicBezTo>
                  <a:pt x="1883" y="0"/>
                  <a:pt x="1883" y="0"/>
                  <a:pt x="1883" y="0"/>
                </a:cubicBezTo>
                <a:lnTo>
                  <a:pt x="1883" y="92"/>
                </a:lnTo>
                <a:close/>
                <a:moveTo>
                  <a:pt x="3105" y="92"/>
                </a:moveTo>
                <a:cubicBezTo>
                  <a:pt x="3117" y="92"/>
                  <a:pt x="3117" y="92"/>
                  <a:pt x="3117" y="92"/>
                </a:cubicBezTo>
                <a:cubicBezTo>
                  <a:pt x="3117" y="0"/>
                  <a:pt x="3117" y="0"/>
                  <a:pt x="3117" y="0"/>
                </a:cubicBezTo>
                <a:cubicBezTo>
                  <a:pt x="3105" y="0"/>
                  <a:pt x="3105" y="0"/>
                  <a:pt x="3105" y="0"/>
                </a:cubicBezTo>
                <a:lnTo>
                  <a:pt x="3105" y="92"/>
                </a:lnTo>
                <a:close/>
                <a:moveTo>
                  <a:pt x="3125" y="92"/>
                </a:moveTo>
                <a:cubicBezTo>
                  <a:pt x="3137" y="92"/>
                  <a:pt x="3137" y="92"/>
                  <a:pt x="3137" y="92"/>
                </a:cubicBezTo>
                <a:cubicBezTo>
                  <a:pt x="3137" y="0"/>
                  <a:pt x="3137" y="0"/>
                  <a:pt x="3137" y="0"/>
                </a:cubicBezTo>
                <a:cubicBezTo>
                  <a:pt x="3125" y="0"/>
                  <a:pt x="3125" y="0"/>
                  <a:pt x="3125" y="0"/>
                </a:cubicBezTo>
                <a:lnTo>
                  <a:pt x="3125" y="92"/>
                </a:lnTo>
                <a:close/>
                <a:moveTo>
                  <a:pt x="3165" y="92"/>
                </a:moveTo>
                <a:cubicBezTo>
                  <a:pt x="3177" y="92"/>
                  <a:pt x="3177" y="92"/>
                  <a:pt x="3177" y="92"/>
                </a:cubicBezTo>
                <a:cubicBezTo>
                  <a:pt x="3177" y="0"/>
                  <a:pt x="3177" y="0"/>
                  <a:pt x="3177" y="0"/>
                </a:cubicBezTo>
                <a:cubicBezTo>
                  <a:pt x="3165" y="0"/>
                  <a:pt x="3165" y="0"/>
                  <a:pt x="3165" y="0"/>
                </a:cubicBezTo>
                <a:lnTo>
                  <a:pt x="3165" y="92"/>
                </a:lnTo>
                <a:close/>
                <a:moveTo>
                  <a:pt x="3265" y="92"/>
                </a:moveTo>
                <a:cubicBezTo>
                  <a:pt x="3277" y="92"/>
                  <a:pt x="3277" y="92"/>
                  <a:pt x="3277" y="92"/>
                </a:cubicBezTo>
                <a:cubicBezTo>
                  <a:pt x="3277" y="0"/>
                  <a:pt x="3277" y="0"/>
                  <a:pt x="3277" y="0"/>
                </a:cubicBezTo>
                <a:cubicBezTo>
                  <a:pt x="3265" y="0"/>
                  <a:pt x="3265" y="0"/>
                  <a:pt x="3265" y="0"/>
                </a:cubicBezTo>
                <a:lnTo>
                  <a:pt x="3265" y="92"/>
                </a:lnTo>
                <a:close/>
                <a:moveTo>
                  <a:pt x="3285" y="92"/>
                </a:moveTo>
                <a:cubicBezTo>
                  <a:pt x="3297" y="92"/>
                  <a:pt x="3297" y="92"/>
                  <a:pt x="3297" y="92"/>
                </a:cubicBezTo>
                <a:cubicBezTo>
                  <a:pt x="3297" y="0"/>
                  <a:pt x="3297" y="0"/>
                  <a:pt x="3297" y="0"/>
                </a:cubicBezTo>
                <a:cubicBezTo>
                  <a:pt x="3285" y="0"/>
                  <a:pt x="3285" y="0"/>
                  <a:pt x="3285" y="0"/>
                </a:cubicBezTo>
                <a:lnTo>
                  <a:pt x="3285" y="92"/>
                </a:lnTo>
                <a:close/>
                <a:moveTo>
                  <a:pt x="3205" y="92"/>
                </a:moveTo>
                <a:cubicBezTo>
                  <a:pt x="3217" y="92"/>
                  <a:pt x="3217" y="92"/>
                  <a:pt x="3217" y="92"/>
                </a:cubicBezTo>
                <a:cubicBezTo>
                  <a:pt x="3217" y="0"/>
                  <a:pt x="3217" y="0"/>
                  <a:pt x="3217" y="0"/>
                </a:cubicBezTo>
                <a:cubicBezTo>
                  <a:pt x="3205" y="0"/>
                  <a:pt x="3205" y="0"/>
                  <a:pt x="3205" y="0"/>
                </a:cubicBezTo>
                <a:lnTo>
                  <a:pt x="3205" y="92"/>
                </a:lnTo>
                <a:close/>
                <a:moveTo>
                  <a:pt x="3245" y="92"/>
                </a:moveTo>
                <a:cubicBezTo>
                  <a:pt x="3257" y="92"/>
                  <a:pt x="3257" y="92"/>
                  <a:pt x="3257" y="92"/>
                </a:cubicBezTo>
                <a:cubicBezTo>
                  <a:pt x="3257" y="0"/>
                  <a:pt x="3257" y="0"/>
                  <a:pt x="3257" y="0"/>
                </a:cubicBezTo>
                <a:cubicBezTo>
                  <a:pt x="3245" y="0"/>
                  <a:pt x="3245" y="0"/>
                  <a:pt x="3245" y="0"/>
                </a:cubicBezTo>
                <a:lnTo>
                  <a:pt x="3245" y="92"/>
                </a:lnTo>
                <a:close/>
                <a:moveTo>
                  <a:pt x="3225" y="92"/>
                </a:moveTo>
                <a:cubicBezTo>
                  <a:pt x="3237" y="92"/>
                  <a:pt x="3237" y="92"/>
                  <a:pt x="3237" y="92"/>
                </a:cubicBezTo>
                <a:cubicBezTo>
                  <a:pt x="3237" y="0"/>
                  <a:pt x="3237" y="0"/>
                  <a:pt x="3237" y="0"/>
                </a:cubicBezTo>
                <a:cubicBezTo>
                  <a:pt x="3225" y="0"/>
                  <a:pt x="3225" y="0"/>
                  <a:pt x="3225" y="0"/>
                </a:cubicBezTo>
                <a:lnTo>
                  <a:pt x="3225" y="92"/>
                </a:lnTo>
                <a:close/>
                <a:moveTo>
                  <a:pt x="2965" y="92"/>
                </a:moveTo>
                <a:cubicBezTo>
                  <a:pt x="2977" y="92"/>
                  <a:pt x="2977" y="92"/>
                  <a:pt x="2977" y="92"/>
                </a:cubicBezTo>
                <a:cubicBezTo>
                  <a:pt x="2977" y="0"/>
                  <a:pt x="2977" y="0"/>
                  <a:pt x="2977" y="0"/>
                </a:cubicBezTo>
                <a:cubicBezTo>
                  <a:pt x="2965" y="0"/>
                  <a:pt x="2965" y="0"/>
                  <a:pt x="2965" y="0"/>
                </a:cubicBezTo>
                <a:lnTo>
                  <a:pt x="2965" y="92"/>
                </a:lnTo>
                <a:close/>
                <a:moveTo>
                  <a:pt x="2945" y="92"/>
                </a:moveTo>
                <a:cubicBezTo>
                  <a:pt x="2957" y="92"/>
                  <a:pt x="2957" y="92"/>
                  <a:pt x="2957" y="92"/>
                </a:cubicBezTo>
                <a:cubicBezTo>
                  <a:pt x="2957" y="0"/>
                  <a:pt x="2957" y="0"/>
                  <a:pt x="2957" y="0"/>
                </a:cubicBezTo>
                <a:cubicBezTo>
                  <a:pt x="2945" y="0"/>
                  <a:pt x="2945" y="0"/>
                  <a:pt x="2945" y="0"/>
                </a:cubicBezTo>
                <a:lnTo>
                  <a:pt x="2945" y="92"/>
                </a:lnTo>
                <a:close/>
                <a:moveTo>
                  <a:pt x="2905" y="92"/>
                </a:moveTo>
                <a:cubicBezTo>
                  <a:pt x="2917" y="92"/>
                  <a:pt x="2917" y="92"/>
                  <a:pt x="2917" y="92"/>
                </a:cubicBezTo>
                <a:cubicBezTo>
                  <a:pt x="2917" y="0"/>
                  <a:pt x="2917" y="0"/>
                  <a:pt x="2917" y="0"/>
                </a:cubicBezTo>
                <a:cubicBezTo>
                  <a:pt x="2905" y="0"/>
                  <a:pt x="2905" y="0"/>
                  <a:pt x="2905" y="0"/>
                </a:cubicBezTo>
                <a:lnTo>
                  <a:pt x="2905" y="92"/>
                </a:lnTo>
                <a:close/>
                <a:moveTo>
                  <a:pt x="2925" y="92"/>
                </a:moveTo>
                <a:cubicBezTo>
                  <a:pt x="2937" y="92"/>
                  <a:pt x="2937" y="92"/>
                  <a:pt x="2937" y="92"/>
                </a:cubicBezTo>
                <a:cubicBezTo>
                  <a:pt x="2937" y="0"/>
                  <a:pt x="2937" y="0"/>
                  <a:pt x="2937" y="0"/>
                </a:cubicBezTo>
                <a:cubicBezTo>
                  <a:pt x="2925" y="0"/>
                  <a:pt x="2925" y="0"/>
                  <a:pt x="2925" y="0"/>
                </a:cubicBezTo>
                <a:lnTo>
                  <a:pt x="2925" y="92"/>
                </a:lnTo>
                <a:close/>
                <a:moveTo>
                  <a:pt x="2865" y="92"/>
                </a:moveTo>
                <a:cubicBezTo>
                  <a:pt x="2876" y="92"/>
                  <a:pt x="2876" y="92"/>
                  <a:pt x="2876" y="92"/>
                </a:cubicBezTo>
                <a:cubicBezTo>
                  <a:pt x="2876" y="0"/>
                  <a:pt x="2876" y="0"/>
                  <a:pt x="2876" y="0"/>
                </a:cubicBezTo>
                <a:cubicBezTo>
                  <a:pt x="2865" y="0"/>
                  <a:pt x="2865" y="0"/>
                  <a:pt x="2865" y="0"/>
                </a:cubicBezTo>
                <a:lnTo>
                  <a:pt x="2865" y="92"/>
                </a:lnTo>
                <a:close/>
                <a:moveTo>
                  <a:pt x="2885" y="92"/>
                </a:moveTo>
                <a:cubicBezTo>
                  <a:pt x="2897" y="92"/>
                  <a:pt x="2897" y="92"/>
                  <a:pt x="2897" y="92"/>
                </a:cubicBezTo>
                <a:cubicBezTo>
                  <a:pt x="2897" y="0"/>
                  <a:pt x="2897" y="0"/>
                  <a:pt x="2897" y="0"/>
                </a:cubicBezTo>
                <a:cubicBezTo>
                  <a:pt x="2885" y="0"/>
                  <a:pt x="2885" y="0"/>
                  <a:pt x="2885" y="0"/>
                </a:cubicBezTo>
                <a:lnTo>
                  <a:pt x="2885" y="92"/>
                </a:lnTo>
                <a:close/>
                <a:moveTo>
                  <a:pt x="3005" y="92"/>
                </a:moveTo>
                <a:cubicBezTo>
                  <a:pt x="3017" y="92"/>
                  <a:pt x="3017" y="92"/>
                  <a:pt x="3017" y="92"/>
                </a:cubicBezTo>
                <a:cubicBezTo>
                  <a:pt x="3017" y="0"/>
                  <a:pt x="3017" y="0"/>
                  <a:pt x="3017" y="0"/>
                </a:cubicBezTo>
                <a:cubicBezTo>
                  <a:pt x="3005" y="0"/>
                  <a:pt x="3005" y="0"/>
                  <a:pt x="3005" y="0"/>
                </a:cubicBezTo>
                <a:lnTo>
                  <a:pt x="3005" y="92"/>
                </a:lnTo>
                <a:close/>
                <a:moveTo>
                  <a:pt x="3045" y="92"/>
                </a:moveTo>
                <a:cubicBezTo>
                  <a:pt x="3057" y="92"/>
                  <a:pt x="3057" y="92"/>
                  <a:pt x="3057" y="92"/>
                </a:cubicBezTo>
                <a:cubicBezTo>
                  <a:pt x="3057" y="0"/>
                  <a:pt x="3057" y="0"/>
                  <a:pt x="3057" y="0"/>
                </a:cubicBezTo>
                <a:cubicBezTo>
                  <a:pt x="3045" y="0"/>
                  <a:pt x="3045" y="0"/>
                  <a:pt x="3045" y="0"/>
                </a:cubicBezTo>
                <a:lnTo>
                  <a:pt x="3045" y="92"/>
                </a:lnTo>
                <a:close/>
                <a:moveTo>
                  <a:pt x="3025" y="92"/>
                </a:moveTo>
                <a:cubicBezTo>
                  <a:pt x="3037" y="92"/>
                  <a:pt x="3037" y="92"/>
                  <a:pt x="3037" y="92"/>
                </a:cubicBezTo>
                <a:cubicBezTo>
                  <a:pt x="3037" y="0"/>
                  <a:pt x="3037" y="0"/>
                  <a:pt x="3037" y="0"/>
                </a:cubicBezTo>
                <a:cubicBezTo>
                  <a:pt x="3025" y="0"/>
                  <a:pt x="3025" y="0"/>
                  <a:pt x="3025" y="0"/>
                </a:cubicBezTo>
                <a:lnTo>
                  <a:pt x="3025" y="92"/>
                </a:lnTo>
                <a:close/>
                <a:moveTo>
                  <a:pt x="2985" y="92"/>
                </a:moveTo>
                <a:cubicBezTo>
                  <a:pt x="2997" y="92"/>
                  <a:pt x="2997" y="92"/>
                  <a:pt x="2997" y="92"/>
                </a:cubicBezTo>
                <a:cubicBezTo>
                  <a:pt x="2997" y="0"/>
                  <a:pt x="2997" y="0"/>
                  <a:pt x="2997" y="0"/>
                </a:cubicBezTo>
                <a:cubicBezTo>
                  <a:pt x="2985" y="0"/>
                  <a:pt x="2985" y="0"/>
                  <a:pt x="2985" y="0"/>
                </a:cubicBezTo>
                <a:lnTo>
                  <a:pt x="2985" y="92"/>
                </a:lnTo>
                <a:close/>
                <a:moveTo>
                  <a:pt x="3806" y="92"/>
                </a:moveTo>
                <a:cubicBezTo>
                  <a:pt x="3818" y="92"/>
                  <a:pt x="3818" y="92"/>
                  <a:pt x="3818" y="92"/>
                </a:cubicBezTo>
                <a:cubicBezTo>
                  <a:pt x="3818" y="0"/>
                  <a:pt x="3818" y="0"/>
                  <a:pt x="3818" y="0"/>
                </a:cubicBezTo>
                <a:cubicBezTo>
                  <a:pt x="3806" y="0"/>
                  <a:pt x="3806" y="0"/>
                  <a:pt x="3806" y="0"/>
                </a:cubicBezTo>
                <a:lnTo>
                  <a:pt x="3806" y="92"/>
                </a:lnTo>
                <a:close/>
                <a:moveTo>
                  <a:pt x="3305" y="92"/>
                </a:moveTo>
                <a:cubicBezTo>
                  <a:pt x="3317" y="92"/>
                  <a:pt x="3317" y="92"/>
                  <a:pt x="3317" y="92"/>
                </a:cubicBezTo>
                <a:cubicBezTo>
                  <a:pt x="3317" y="0"/>
                  <a:pt x="3317" y="0"/>
                  <a:pt x="3317" y="0"/>
                </a:cubicBezTo>
                <a:cubicBezTo>
                  <a:pt x="3305" y="0"/>
                  <a:pt x="3305" y="0"/>
                  <a:pt x="3305" y="0"/>
                </a:cubicBezTo>
                <a:lnTo>
                  <a:pt x="3305" y="92"/>
                </a:lnTo>
                <a:close/>
                <a:moveTo>
                  <a:pt x="3465" y="92"/>
                </a:moveTo>
                <a:cubicBezTo>
                  <a:pt x="3477" y="92"/>
                  <a:pt x="3477" y="92"/>
                  <a:pt x="3477" y="92"/>
                </a:cubicBezTo>
                <a:cubicBezTo>
                  <a:pt x="3477" y="0"/>
                  <a:pt x="3477" y="0"/>
                  <a:pt x="3477" y="0"/>
                </a:cubicBezTo>
                <a:cubicBezTo>
                  <a:pt x="3465" y="0"/>
                  <a:pt x="3465" y="0"/>
                  <a:pt x="3465" y="0"/>
                </a:cubicBezTo>
                <a:lnTo>
                  <a:pt x="3465" y="92"/>
                </a:lnTo>
                <a:close/>
                <a:moveTo>
                  <a:pt x="3666" y="92"/>
                </a:moveTo>
                <a:cubicBezTo>
                  <a:pt x="3678" y="92"/>
                  <a:pt x="3678" y="92"/>
                  <a:pt x="3678" y="92"/>
                </a:cubicBezTo>
                <a:cubicBezTo>
                  <a:pt x="3678" y="0"/>
                  <a:pt x="3678" y="0"/>
                  <a:pt x="3678" y="0"/>
                </a:cubicBezTo>
                <a:cubicBezTo>
                  <a:pt x="3666" y="0"/>
                  <a:pt x="3666" y="0"/>
                  <a:pt x="3666" y="0"/>
                </a:cubicBezTo>
                <a:lnTo>
                  <a:pt x="3666" y="92"/>
                </a:lnTo>
                <a:close/>
                <a:moveTo>
                  <a:pt x="3646" y="92"/>
                </a:moveTo>
                <a:cubicBezTo>
                  <a:pt x="3658" y="92"/>
                  <a:pt x="3658" y="92"/>
                  <a:pt x="3658" y="92"/>
                </a:cubicBezTo>
                <a:cubicBezTo>
                  <a:pt x="3658" y="0"/>
                  <a:pt x="3658" y="0"/>
                  <a:pt x="3658" y="0"/>
                </a:cubicBezTo>
                <a:cubicBezTo>
                  <a:pt x="3646" y="0"/>
                  <a:pt x="3646" y="0"/>
                  <a:pt x="3646" y="0"/>
                </a:cubicBezTo>
                <a:lnTo>
                  <a:pt x="3646" y="92"/>
                </a:lnTo>
                <a:close/>
                <a:moveTo>
                  <a:pt x="3686" y="92"/>
                </a:moveTo>
                <a:cubicBezTo>
                  <a:pt x="3698" y="92"/>
                  <a:pt x="3698" y="92"/>
                  <a:pt x="3698" y="92"/>
                </a:cubicBezTo>
                <a:cubicBezTo>
                  <a:pt x="3698" y="0"/>
                  <a:pt x="3698" y="0"/>
                  <a:pt x="3698" y="0"/>
                </a:cubicBezTo>
                <a:cubicBezTo>
                  <a:pt x="3686" y="0"/>
                  <a:pt x="3686" y="0"/>
                  <a:pt x="3686" y="0"/>
                </a:cubicBezTo>
                <a:lnTo>
                  <a:pt x="3686" y="92"/>
                </a:lnTo>
                <a:close/>
                <a:moveTo>
                  <a:pt x="3626" y="92"/>
                </a:moveTo>
                <a:cubicBezTo>
                  <a:pt x="3638" y="92"/>
                  <a:pt x="3638" y="92"/>
                  <a:pt x="3638" y="92"/>
                </a:cubicBezTo>
                <a:cubicBezTo>
                  <a:pt x="3638" y="0"/>
                  <a:pt x="3638" y="0"/>
                  <a:pt x="3638" y="0"/>
                </a:cubicBezTo>
                <a:cubicBezTo>
                  <a:pt x="3626" y="0"/>
                  <a:pt x="3626" y="0"/>
                  <a:pt x="3626" y="0"/>
                </a:cubicBezTo>
                <a:lnTo>
                  <a:pt x="3626" y="92"/>
                </a:lnTo>
                <a:close/>
                <a:moveTo>
                  <a:pt x="3586" y="92"/>
                </a:moveTo>
                <a:cubicBezTo>
                  <a:pt x="3598" y="92"/>
                  <a:pt x="3598" y="92"/>
                  <a:pt x="3598" y="92"/>
                </a:cubicBezTo>
                <a:cubicBezTo>
                  <a:pt x="3598" y="0"/>
                  <a:pt x="3598" y="0"/>
                  <a:pt x="3598" y="0"/>
                </a:cubicBezTo>
                <a:cubicBezTo>
                  <a:pt x="3586" y="0"/>
                  <a:pt x="3586" y="0"/>
                  <a:pt x="3586" y="0"/>
                </a:cubicBezTo>
                <a:lnTo>
                  <a:pt x="3586" y="92"/>
                </a:lnTo>
                <a:close/>
                <a:moveTo>
                  <a:pt x="3606" y="92"/>
                </a:moveTo>
                <a:cubicBezTo>
                  <a:pt x="3618" y="92"/>
                  <a:pt x="3618" y="92"/>
                  <a:pt x="3618" y="92"/>
                </a:cubicBezTo>
                <a:cubicBezTo>
                  <a:pt x="3618" y="0"/>
                  <a:pt x="3618" y="0"/>
                  <a:pt x="3618" y="0"/>
                </a:cubicBezTo>
                <a:cubicBezTo>
                  <a:pt x="3606" y="0"/>
                  <a:pt x="3606" y="0"/>
                  <a:pt x="3606" y="0"/>
                </a:cubicBezTo>
                <a:lnTo>
                  <a:pt x="3606" y="92"/>
                </a:lnTo>
                <a:close/>
                <a:moveTo>
                  <a:pt x="3766" y="92"/>
                </a:moveTo>
                <a:cubicBezTo>
                  <a:pt x="3778" y="92"/>
                  <a:pt x="3778" y="92"/>
                  <a:pt x="3778" y="92"/>
                </a:cubicBezTo>
                <a:cubicBezTo>
                  <a:pt x="3778" y="0"/>
                  <a:pt x="3778" y="0"/>
                  <a:pt x="3778" y="0"/>
                </a:cubicBezTo>
                <a:cubicBezTo>
                  <a:pt x="3766" y="0"/>
                  <a:pt x="3766" y="0"/>
                  <a:pt x="3766" y="0"/>
                </a:cubicBezTo>
                <a:lnTo>
                  <a:pt x="3766" y="92"/>
                </a:lnTo>
                <a:close/>
                <a:moveTo>
                  <a:pt x="3706" y="92"/>
                </a:moveTo>
                <a:cubicBezTo>
                  <a:pt x="3718" y="92"/>
                  <a:pt x="3718" y="92"/>
                  <a:pt x="3718" y="92"/>
                </a:cubicBezTo>
                <a:cubicBezTo>
                  <a:pt x="3718" y="0"/>
                  <a:pt x="3718" y="0"/>
                  <a:pt x="3718" y="0"/>
                </a:cubicBezTo>
                <a:cubicBezTo>
                  <a:pt x="3706" y="0"/>
                  <a:pt x="3706" y="0"/>
                  <a:pt x="3706" y="0"/>
                </a:cubicBezTo>
                <a:lnTo>
                  <a:pt x="3706" y="92"/>
                </a:lnTo>
                <a:close/>
                <a:moveTo>
                  <a:pt x="3786" y="92"/>
                </a:moveTo>
                <a:cubicBezTo>
                  <a:pt x="3798" y="92"/>
                  <a:pt x="3798" y="92"/>
                  <a:pt x="3798" y="92"/>
                </a:cubicBezTo>
                <a:cubicBezTo>
                  <a:pt x="3798" y="0"/>
                  <a:pt x="3798" y="0"/>
                  <a:pt x="3798" y="0"/>
                </a:cubicBezTo>
                <a:cubicBezTo>
                  <a:pt x="3786" y="0"/>
                  <a:pt x="3786" y="0"/>
                  <a:pt x="3786" y="0"/>
                </a:cubicBezTo>
                <a:lnTo>
                  <a:pt x="3786" y="92"/>
                </a:lnTo>
                <a:close/>
                <a:moveTo>
                  <a:pt x="3746" y="92"/>
                </a:moveTo>
                <a:cubicBezTo>
                  <a:pt x="3758" y="92"/>
                  <a:pt x="3758" y="92"/>
                  <a:pt x="3758" y="92"/>
                </a:cubicBezTo>
                <a:cubicBezTo>
                  <a:pt x="3758" y="0"/>
                  <a:pt x="3758" y="0"/>
                  <a:pt x="3758" y="0"/>
                </a:cubicBezTo>
                <a:cubicBezTo>
                  <a:pt x="3746" y="0"/>
                  <a:pt x="3746" y="0"/>
                  <a:pt x="3746" y="0"/>
                </a:cubicBezTo>
                <a:lnTo>
                  <a:pt x="3746" y="92"/>
                </a:lnTo>
                <a:close/>
                <a:moveTo>
                  <a:pt x="3325" y="92"/>
                </a:moveTo>
                <a:cubicBezTo>
                  <a:pt x="3337" y="92"/>
                  <a:pt x="3337" y="92"/>
                  <a:pt x="3337" y="92"/>
                </a:cubicBezTo>
                <a:cubicBezTo>
                  <a:pt x="3337" y="0"/>
                  <a:pt x="3337" y="0"/>
                  <a:pt x="3337" y="0"/>
                </a:cubicBezTo>
                <a:cubicBezTo>
                  <a:pt x="3325" y="0"/>
                  <a:pt x="3325" y="0"/>
                  <a:pt x="3325" y="0"/>
                </a:cubicBezTo>
                <a:lnTo>
                  <a:pt x="3325" y="92"/>
                </a:lnTo>
                <a:close/>
                <a:moveTo>
                  <a:pt x="3726" y="92"/>
                </a:moveTo>
                <a:cubicBezTo>
                  <a:pt x="3738" y="92"/>
                  <a:pt x="3738" y="92"/>
                  <a:pt x="3738" y="92"/>
                </a:cubicBezTo>
                <a:cubicBezTo>
                  <a:pt x="3738" y="0"/>
                  <a:pt x="3738" y="0"/>
                  <a:pt x="3738" y="0"/>
                </a:cubicBezTo>
                <a:cubicBezTo>
                  <a:pt x="3726" y="0"/>
                  <a:pt x="3726" y="0"/>
                  <a:pt x="3726" y="0"/>
                </a:cubicBezTo>
                <a:lnTo>
                  <a:pt x="3726" y="92"/>
                </a:lnTo>
                <a:close/>
                <a:moveTo>
                  <a:pt x="3405" y="92"/>
                </a:moveTo>
                <a:cubicBezTo>
                  <a:pt x="3417" y="92"/>
                  <a:pt x="3417" y="92"/>
                  <a:pt x="3417" y="92"/>
                </a:cubicBezTo>
                <a:cubicBezTo>
                  <a:pt x="3417" y="0"/>
                  <a:pt x="3417" y="0"/>
                  <a:pt x="3417" y="0"/>
                </a:cubicBezTo>
                <a:cubicBezTo>
                  <a:pt x="3405" y="0"/>
                  <a:pt x="3405" y="0"/>
                  <a:pt x="3405" y="0"/>
                </a:cubicBezTo>
                <a:lnTo>
                  <a:pt x="3405" y="92"/>
                </a:lnTo>
                <a:close/>
                <a:moveTo>
                  <a:pt x="3425" y="92"/>
                </a:moveTo>
                <a:cubicBezTo>
                  <a:pt x="3437" y="92"/>
                  <a:pt x="3437" y="92"/>
                  <a:pt x="3437" y="92"/>
                </a:cubicBezTo>
                <a:cubicBezTo>
                  <a:pt x="3437" y="0"/>
                  <a:pt x="3437" y="0"/>
                  <a:pt x="3437" y="0"/>
                </a:cubicBezTo>
                <a:cubicBezTo>
                  <a:pt x="3425" y="0"/>
                  <a:pt x="3425" y="0"/>
                  <a:pt x="3425" y="0"/>
                </a:cubicBezTo>
                <a:lnTo>
                  <a:pt x="3425" y="92"/>
                </a:lnTo>
                <a:close/>
                <a:moveTo>
                  <a:pt x="3385" y="92"/>
                </a:moveTo>
                <a:cubicBezTo>
                  <a:pt x="3397" y="92"/>
                  <a:pt x="3397" y="92"/>
                  <a:pt x="3397" y="92"/>
                </a:cubicBezTo>
                <a:cubicBezTo>
                  <a:pt x="3397" y="0"/>
                  <a:pt x="3397" y="0"/>
                  <a:pt x="3397" y="0"/>
                </a:cubicBezTo>
                <a:cubicBezTo>
                  <a:pt x="3385" y="0"/>
                  <a:pt x="3385" y="0"/>
                  <a:pt x="3385" y="0"/>
                </a:cubicBezTo>
                <a:lnTo>
                  <a:pt x="3385" y="92"/>
                </a:lnTo>
                <a:close/>
                <a:moveTo>
                  <a:pt x="3345" y="92"/>
                </a:moveTo>
                <a:cubicBezTo>
                  <a:pt x="3357" y="92"/>
                  <a:pt x="3357" y="92"/>
                  <a:pt x="3357" y="92"/>
                </a:cubicBezTo>
                <a:cubicBezTo>
                  <a:pt x="3357" y="0"/>
                  <a:pt x="3357" y="0"/>
                  <a:pt x="3357" y="0"/>
                </a:cubicBezTo>
                <a:cubicBezTo>
                  <a:pt x="3345" y="0"/>
                  <a:pt x="3345" y="0"/>
                  <a:pt x="3345" y="0"/>
                </a:cubicBezTo>
                <a:lnTo>
                  <a:pt x="3345" y="92"/>
                </a:lnTo>
                <a:close/>
                <a:moveTo>
                  <a:pt x="3445" y="92"/>
                </a:moveTo>
                <a:cubicBezTo>
                  <a:pt x="3457" y="92"/>
                  <a:pt x="3457" y="92"/>
                  <a:pt x="3457" y="92"/>
                </a:cubicBezTo>
                <a:cubicBezTo>
                  <a:pt x="3457" y="0"/>
                  <a:pt x="3457" y="0"/>
                  <a:pt x="3457" y="0"/>
                </a:cubicBezTo>
                <a:cubicBezTo>
                  <a:pt x="3445" y="0"/>
                  <a:pt x="3445" y="0"/>
                  <a:pt x="3445" y="0"/>
                </a:cubicBezTo>
                <a:lnTo>
                  <a:pt x="3445" y="92"/>
                </a:lnTo>
                <a:close/>
                <a:moveTo>
                  <a:pt x="3486" y="92"/>
                </a:moveTo>
                <a:cubicBezTo>
                  <a:pt x="3497" y="92"/>
                  <a:pt x="3497" y="92"/>
                  <a:pt x="3497" y="92"/>
                </a:cubicBezTo>
                <a:cubicBezTo>
                  <a:pt x="3497" y="0"/>
                  <a:pt x="3497" y="0"/>
                  <a:pt x="3497" y="0"/>
                </a:cubicBezTo>
                <a:cubicBezTo>
                  <a:pt x="3486" y="0"/>
                  <a:pt x="3486" y="0"/>
                  <a:pt x="3486" y="0"/>
                </a:cubicBezTo>
                <a:lnTo>
                  <a:pt x="3486" y="92"/>
                </a:lnTo>
                <a:close/>
                <a:moveTo>
                  <a:pt x="3526" y="92"/>
                </a:moveTo>
                <a:cubicBezTo>
                  <a:pt x="3538" y="92"/>
                  <a:pt x="3538" y="92"/>
                  <a:pt x="3538" y="92"/>
                </a:cubicBezTo>
                <a:cubicBezTo>
                  <a:pt x="3538" y="0"/>
                  <a:pt x="3538" y="0"/>
                  <a:pt x="3538" y="0"/>
                </a:cubicBezTo>
                <a:cubicBezTo>
                  <a:pt x="3526" y="0"/>
                  <a:pt x="3526" y="0"/>
                  <a:pt x="3526" y="0"/>
                </a:cubicBezTo>
                <a:lnTo>
                  <a:pt x="3526" y="92"/>
                </a:lnTo>
                <a:close/>
                <a:moveTo>
                  <a:pt x="3546" y="92"/>
                </a:moveTo>
                <a:cubicBezTo>
                  <a:pt x="3558" y="92"/>
                  <a:pt x="3558" y="92"/>
                  <a:pt x="3558" y="92"/>
                </a:cubicBezTo>
                <a:cubicBezTo>
                  <a:pt x="3558" y="0"/>
                  <a:pt x="3558" y="0"/>
                  <a:pt x="3558" y="0"/>
                </a:cubicBezTo>
                <a:cubicBezTo>
                  <a:pt x="3546" y="0"/>
                  <a:pt x="3546" y="0"/>
                  <a:pt x="3546" y="0"/>
                </a:cubicBezTo>
                <a:lnTo>
                  <a:pt x="3546" y="92"/>
                </a:lnTo>
                <a:close/>
                <a:moveTo>
                  <a:pt x="2845" y="92"/>
                </a:moveTo>
                <a:cubicBezTo>
                  <a:pt x="2856" y="92"/>
                  <a:pt x="2856" y="92"/>
                  <a:pt x="2856" y="92"/>
                </a:cubicBezTo>
                <a:cubicBezTo>
                  <a:pt x="2856" y="0"/>
                  <a:pt x="2856" y="0"/>
                  <a:pt x="2856" y="0"/>
                </a:cubicBezTo>
                <a:cubicBezTo>
                  <a:pt x="2845" y="0"/>
                  <a:pt x="2845" y="0"/>
                  <a:pt x="2845" y="0"/>
                </a:cubicBezTo>
                <a:lnTo>
                  <a:pt x="2845" y="92"/>
                </a:lnTo>
                <a:close/>
                <a:moveTo>
                  <a:pt x="3506" y="92"/>
                </a:moveTo>
                <a:cubicBezTo>
                  <a:pt x="3517" y="92"/>
                  <a:pt x="3517" y="92"/>
                  <a:pt x="3517" y="92"/>
                </a:cubicBezTo>
                <a:cubicBezTo>
                  <a:pt x="3517" y="0"/>
                  <a:pt x="3517" y="0"/>
                  <a:pt x="3517" y="0"/>
                </a:cubicBezTo>
                <a:cubicBezTo>
                  <a:pt x="3506" y="0"/>
                  <a:pt x="3506" y="0"/>
                  <a:pt x="3506" y="0"/>
                </a:cubicBezTo>
                <a:lnTo>
                  <a:pt x="3506" y="92"/>
                </a:lnTo>
                <a:close/>
                <a:moveTo>
                  <a:pt x="3566" y="92"/>
                </a:moveTo>
                <a:cubicBezTo>
                  <a:pt x="3578" y="92"/>
                  <a:pt x="3578" y="92"/>
                  <a:pt x="3578" y="92"/>
                </a:cubicBezTo>
                <a:cubicBezTo>
                  <a:pt x="3578" y="0"/>
                  <a:pt x="3578" y="0"/>
                  <a:pt x="3578" y="0"/>
                </a:cubicBezTo>
                <a:cubicBezTo>
                  <a:pt x="3566" y="0"/>
                  <a:pt x="3566" y="0"/>
                  <a:pt x="3566" y="0"/>
                </a:cubicBezTo>
                <a:lnTo>
                  <a:pt x="3566" y="92"/>
                </a:lnTo>
                <a:close/>
                <a:moveTo>
                  <a:pt x="3145" y="92"/>
                </a:moveTo>
                <a:cubicBezTo>
                  <a:pt x="3157" y="92"/>
                  <a:pt x="3157" y="92"/>
                  <a:pt x="3157" y="92"/>
                </a:cubicBezTo>
                <a:cubicBezTo>
                  <a:pt x="3157" y="0"/>
                  <a:pt x="3157" y="0"/>
                  <a:pt x="3157" y="0"/>
                </a:cubicBezTo>
                <a:cubicBezTo>
                  <a:pt x="3145" y="0"/>
                  <a:pt x="3145" y="0"/>
                  <a:pt x="3145" y="0"/>
                </a:cubicBezTo>
                <a:lnTo>
                  <a:pt x="3145" y="92"/>
                </a:lnTo>
                <a:close/>
                <a:moveTo>
                  <a:pt x="2183" y="92"/>
                </a:moveTo>
                <a:cubicBezTo>
                  <a:pt x="2195" y="92"/>
                  <a:pt x="2195" y="92"/>
                  <a:pt x="2195" y="92"/>
                </a:cubicBezTo>
                <a:cubicBezTo>
                  <a:pt x="2195" y="0"/>
                  <a:pt x="2195" y="0"/>
                  <a:pt x="2195" y="0"/>
                </a:cubicBezTo>
                <a:cubicBezTo>
                  <a:pt x="2183" y="0"/>
                  <a:pt x="2183" y="0"/>
                  <a:pt x="2183" y="0"/>
                </a:cubicBezTo>
                <a:lnTo>
                  <a:pt x="2183" y="92"/>
                </a:lnTo>
                <a:close/>
                <a:moveTo>
                  <a:pt x="2204" y="92"/>
                </a:moveTo>
                <a:cubicBezTo>
                  <a:pt x="2215" y="92"/>
                  <a:pt x="2215" y="92"/>
                  <a:pt x="2215" y="92"/>
                </a:cubicBezTo>
                <a:cubicBezTo>
                  <a:pt x="2215" y="0"/>
                  <a:pt x="2215" y="0"/>
                  <a:pt x="2215" y="0"/>
                </a:cubicBezTo>
                <a:cubicBezTo>
                  <a:pt x="2204" y="0"/>
                  <a:pt x="2204" y="0"/>
                  <a:pt x="2204" y="0"/>
                </a:cubicBezTo>
                <a:lnTo>
                  <a:pt x="2204" y="92"/>
                </a:lnTo>
                <a:close/>
                <a:moveTo>
                  <a:pt x="2224" y="92"/>
                </a:moveTo>
                <a:cubicBezTo>
                  <a:pt x="2235" y="92"/>
                  <a:pt x="2235" y="92"/>
                  <a:pt x="2235" y="92"/>
                </a:cubicBezTo>
                <a:cubicBezTo>
                  <a:pt x="2235" y="0"/>
                  <a:pt x="2235" y="0"/>
                  <a:pt x="2235" y="0"/>
                </a:cubicBezTo>
                <a:cubicBezTo>
                  <a:pt x="2224" y="0"/>
                  <a:pt x="2224" y="0"/>
                  <a:pt x="2224" y="0"/>
                </a:cubicBezTo>
                <a:lnTo>
                  <a:pt x="2224" y="92"/>
                </a:lnTo>
                <a:close/>
                <a:moveTo>
                  <a:pt x="2143" y="92"/>
                </a:moveTo>
                <a:cubicBezTo>
                  <a:pt x="2155" y="92"/>
                  <a:pt x="2155" y="92"/>
                  <a:pt x="2155" y="92"/>
                </a:cubicBezTo>
                <a:cubicBezTo>
                  <a:pt x="2155" y="0"/>
                  <a:pt x="2155" y="0"/>
                  <a:pt x="2155" y="0"/>
                </a:cubicBezTo>
                <a:cubicBezTo>
                  <a:pt x="2143" y="0"/>
                  <a:pt x="2143" y="0"/>
                  <a:pt x="2143" y="0"/>
                </a:cubicBezTo>
                <a:lnTo>
                  <a:pt x="2143" y="92"/>
                </a:lnTo>
                <a:close/>
                <a:moveTo>
                  <a:pt x="2163" y="92"/>
                </a:moveTo>
                <a:cubicBezTo>
                  <a:pt x="2175" y="92"/>
                  <a:pt x="2175" y="92"/>
                  <a:pt x="2175" y="92"/>
                </a:cubicBezTo>
                <a:cubicBezTo>
                  <a:pt x="2175" y="0"/>
                  <a:pt x="2175" y="0"/>
                  <a:pt x="2175" y="0"/>
                </a:cubicBezTo>
                <a:cubicBezTo>
                  <a:pt x="2163" y="0"/>
                  <a:pt x="2163" y="0"/>
                  <a:pt x="2163" y="0"/>
                </a:cubicBezTo>
                <a:lnTo>
                  <a:pt x="2163" y="92"/>
                </a:lnTo>
                <a:close/>
                <a:moveTo>
                  <a:pt x="2304" y="92"/>
                </a:moveTo>
                <a:cubicBezTo>
                  <a:pt x="2316" y="92"/>
                  <a:pt x="2316" y="92"/>
                  <a:pt x="2316" y="92"/>
                </a:cubicBezTo>
                <a:cubicBezTo>
                  <a:pt x="2316" y="0"/>
                  <a:pt x="2316" y="0"/>
                  <a:pt x="2316" y="0"/>
                </a:cubicBezTo>
                <a:cubicBezTo>
                  <a:pt x="2304" y="0"/>
                  <a:pt x="2304" y="0"/>
                  <a:pt x="2304" y="0"/>
                </a:cubicBezTo>
                <a:lnTo>
                  <a:pt x="2304" y="92"/>
                </a:lnTo>
                <a:close/>
                <a:moveTo>
                  <a:pt x="2244" y="92"/>
                </a:moveTo>
                <a:cubicBezTo>
                  <a:pt x="2256" y="92"/>
                  <a:pt x="2256" y="92"/>
                  <a:pt x="2256" y="92"/>
                </a:cubicBezTo>
                <a:cubicBezTo>
                  <a:pt x="2256" y="0"/>
                  <a:pt x="2256" y="0"/>
                  <a:pt x="2256" y="0"/>
                </a:cubicBezTo>
                <a:cubicBezTo>
                  <a:pt x="2244" y="0"/>
                  <a:pt x="2244" y="0"/>
                  <a:pt x="2244" y="0"/>
                </a:cubicBezTo>
                <a:lnTo>
                  <a:pt x="2244" y="92"/>
                </a:lnTo>
                <a:close/>
                <a:moveTo>
                  <a:pt x="2123" y="92"/>
                </a:moveTo>
                <a:cubicBezTo>
                  <a:pt x="2135" y="92"/>
                  <a:pt x="2135" y="92"/>
                  <a:pt x="2135" y="92"/>
                </a:cubicBezTo>
                <a:cubicBezTo>
                  <a:pt x="2135" y="0"/>
                  <a:pt x="2135" y="0"/>
                  <a:pt x="2135" y="0"/>
                </a:cubicBezTo>
                <a:cubicBezTo>
                  <a:pt x="2123" y="0"/>
                  <a:pt x="2123" y="0"/>
                  <a:pt x="2123" y="0"/>
                </a:cubicBezTo>
                <a:lnTo>
                  <a:pt x="2123" y="92"/>
                </a:lnTo>
                <a:close/>
                <a:moveTo>
                  <a:pt x="2324" y="92"/>
                </a:moveTo>
                <a:cubicBezTo>
                  <a:pt x="2336" y="92"/>
                  <a:pt x="2336" y="92"/>
                  <a:pt x="2336" y="92"/>
                </a:cubicBezTo>
                <a:cubicBezTo>
                  <a:pt x="2336" y="0"/>
                  <a:pt x="2336" y="0"/>
                  <a:pt x="2336" y="0"/>
                </a:cubicBezTo>
                <a:cubicBezTo>
                  <a:pt x="2324" y="0"/>
                  <a:pt x="2324" y="0"/>
                  <a:pt x="2324" y="0"/>
                </a:cubicBezTo>
                <a:lnTo>
                  <a:pt x="2324" y="92"/>
                </a:lnTo>
                <a:close/>
                <a:moveTo>
                  <a:pt x="2344" y="92"/>
                </a:moveTo>
                <a:cubicBezTo>
                  <a:pt x="2356" y="92"/>
                  <a:pt x="2356" y="92"/>
                  <a:pt x="2356" y="92"/>
                </a:cubicBezTo>
                <a:cubicBezTo>
                  <a:pt x="2356" y="0"/>
                  <a:pt x="2356" y="0"/>
                  <a:pt x="2356" y="0"/>
                </a:cubicBezTo>
                <a:cubicBezTo>
                  <a:pt x="2344" y="0"/>
                  <a:pt x="2344" y="0"/>
                  <a:pt x="2344" y="0"/>
                </a:cubicBezTo>
                <a:lnTo>
                  <a:pt x="2344" y="92"/>
                </a:lnTo>
                <a:close/>
                <a:moveTo>
                  <a:pt x="2264" y="92"/>
                </a:moveTo>
                <a:cubicBezTo>
                  <a:pt x="2276" y="92"/>
                  <a:pt x="2276" y="92"/>
                  <a:pt x="2276" y="92"/>
                </a:cubicBezTo>
                <a:cubicBezTo>
                  <a:pt x="2276" y="0"/>
                  <a:pt x="2276" y="0"/>
                  <a:pt x="2276" y="0"/>
                </a:cubicBezTo>
                <a:cubicBezTo>
                  <a:pt x="2264" y="0"/>
                  <a:pt x="2264" y="0"/>
                  <a:pt x="2264" y="0"/>
                </a:cubicBezTo>
                <a:lnTo>
                  <a:pt x="2264" y="92"/>
                </a:lnTo>
                <a:close/>
                <a:moveTo>
                  <a:pt x="2284" y="92"/>
                </a:moveTo>
                <a:cubicBezTo>
                  <a:pt x="2296" y="92"/>
                  <a:pt x="2296" y="92"/>
                  <a:pt x="2296" y="92"/>
                </a:cubicBezTo>
                <a:cubicBezTo>
                  <a:pt x="2296" y="0"/>
                  <a:pt x="2296" y="0"/>
                  <a:pt x="2296" y="0"/>
                </a:cubicBezTo>
                <a:cubicBezTo>
                  <a:pt x="2284" y="0"/>
                  <a:pt x="2284" y="0"/>
                  <a:pt x="2284" y="0"/>
                </a:cubicBezTo>
                <a:lnTo>
                  <a:pt x="2284" y="92"/>
                </a:lnTo>
                <a:close/>
                <a:moveTo>
                  <a:pt x="1943" y="92"/>
                </a:moveTo>
                <a:cubicBezTo>
                  <a:pt x="1955" y="92"/>
                  <a:pt x="1955" y="92"/>
                  <a:pt x="1955" y="92"/>
                </a:cubicBezTo>
                <a:cubicBezTo>
                  <a:pt x="1955" y="0"/>
                  <a:pt x="1955" y="0"/>
                  <a:pt x="1955" y="0"/>
                </a:cubicBezTo>
                <a:cubicBezTo>
                  <a:pt x="1943" y="0"/>
                  <a:pt x="1943" y="0"/>
                  <a:pt x="1943" y="0"/>
                </a:cubicBezTo>
                <a:lnTo>
                  <a:pt x="1943" y="92"/>
                </a:lnTo>
                <a:close/>
                <a:moveTo>
                  <a:pt x="1983" y="92"/>
                </a:moveTo>
                <a:cubicBezTo>
                  <a:pt x="1995" y="92"/>
                  <a:pt x="1995" y="92"/>
                  <a:pt x="1995" y="92"/>
                </a:cubicBezTo>
                <a:cubicBezTo>
                  <a:pt x="1995" y="0"/>
                  <a:pt x="1995" y="0"/>
                  <a:pt x="1995" y="0"/>
                </a:cubicBezTo>
                <a:cubicBezTo>
                  <a:pt x="1983" y="0"/>
                  <a:pt x="1983" y="0"/>
                  <a:pt x="1983" y="0"/>
                </a:cubicBezTo>
                <a:lnTo>
                  <a:pt x="1983" y="92"/>
                </a:lnTo>
                <a:close/>
                <a:moveTo>
                  <a:pt x="1963" y="92"/>
                </a:moveTo>
                <a:cubicBezTo>
                  <a:pt x="1975" y="92"/>
                  <a:pt x="1975" y="92"/>
                  <a:pt x="1975" y="92"/>
                </a:cubicBezTo>
                <a:cubicBezTo>
                  <a:pt x="1975" y="0"/>
                  <a:pt x="1975" y="0"/>
                  <a:pt x="1975" y="0"/>
                </a:cubicBezTo>
                <a:cubicBezTo>
                  <a:pt x="1963" y="0"/>
                  <a:pt x="1963" y="0"/>
                  <a:pt x="1963" y="0"/>
                </a:cubicBezTo>
                <a:lnTo>
                  <a:pt x="1963" y="92"/>
                </a:lnTo>
                <a:close/>
                <a:moveTo>
                  <a:pt x="1923" y="92"/>
                </a:moveTo>
                <a:cubicBezTo>
                  <a:pt x="1935" y="92"/>
                  <a:pt x="1935" y="92"/>
                  <a:pt x="1935" y="92"/>
                </a:cubicBezTo>
                <a:cubicBezTo>
                  <a:pt x="1935" y="0"/>
                  <a:pt x="1935" y="0"/>
                  <a:pt x="1935" y="0"/>
                </a:cubicBezTo>
                <a:cubicBezTo>
                  <a:pt x="1923" y="0"/>
                  <a:pt x="1923" y="0"/>
                  <a:pt x="1923" y="0"/>
                </a:cubicBezTo>
                <a:lnTo>
                  <a:pt x="1923" y="92"/>
                </a:lnTo>
                <a:close/>
                <a:moveTo>
                  <a:pt x="1903" y="92"/>
                </a:moveTo>
                <a:cubicBezTo>
                  <a:pt x="1915" y="92"/>
                  <a:pt x="1915" y="92"/>
                  <a:pt x="1915" y="92"/>
                </a:cubicBezTo>
                <a:cubicBezTo>
                  <a:pt x="1915" y="0"/>
                  <a:pt x="1915" y="0"/>
                  <a:pt x="1915" y="0"/>
                </a:cubicBezTo>
                <a:cubicBezTo>
                  <a:pt x="1903" y="0"/>
                  <a:pt x="1903" y="0"/>
                  <a:pt x="1903" y="0"/>
                </a:cubicBezTo>
                <a:lnTo>
                  <a:pt x="1903" y="92"/>
                </a:lnTo>
                <a:close/>
                <a:moveTo>
                  <a:pt x="2003" y="92"/>
                </a:moveTo>
                <a:cubicBezTo>
                  <a:pt x="2015" y="92"/>
                  <a:pt x="2015" y="92"/>
                  <a:pt x="2015" y="92"/>
                </a:cubicBezTo>
                <a:cubicBezTo>
                  <a:pt x="2015" y="0"/>
                  <a:pt x="2015" y="0"/>
                  <a:pt x="2015" y="0"/>
                </a:cubicBezTo>
                <a:cubicBezTo>
                  <a:pt x="2003" y="0"/>
                  <a:pt x="2003" y="0"/>
                  <a:pt x="2003" y="0"/>
                </a:cubicBezTo>
                <a:lnTo>
                  <a:pt x="2003" y="92"/>
                </a:lnTo>
                <a:close/>
                <a:moveTo>
                  <a:pt x="2083" y="92"/>
                </a:moveTo>
                <a:cubicBezTo>
                  <a:pt x="2095" y="92"/>
                  <a:pt x="2095" y="92"/>
                  <a:pt x="2095" y="92"/>
                </a:cubicBezTo>
                <a:cubicBezTo>
                  <a:pt x="2095" y="0"/>
                  <a:pt x="2095" y="0"/>
                  <a:pt x="2095" y="0"/>
                </a:cubicBezTo>
                <a:cubicBezTo>
                  <a:pt x="2083" y="0"/>
                  <a:pt x="2083" y="0"/>
                  <a:pt x="2083" y="0"/>
                </a:cubicBezTo>
                <a:lnTo>
                  <a:pt x="2083" y="92"/>
                </a:lnTo>
                <a:close/>
                <a:moveTo>
                  <a:pt x="2103" y="92"/>
                </a:moveTo>
                <a:cubicBezTo>
                  <a:pt x="2115" y="92"/>
                  <a:pt x="2115" y="92"/>
                  <a:pt x="2115" y="92"/>
                </a:cubicBezTo>
                <a:cubicBezTo>
                  <a:pt x="2115" y="0"/>
                  <a:pt x="2115" y="0"/>
                  <a:pt x="2115" y="0"/>
                </a:cubicBezTo>
                <a:cubicBezTo>
                  <a:pt x="2103" y="0"/>
                  <a:pt x="2103" y="0"/>
                  <a:pt x="2103" y="0"/>
                </a:cubicBezTo>
                <a:lnTo>
                  <a:pt x="2103" y="92"/>
                </a:lnTo>
                <a:close/>
                <a:moveTo>
                  <a:pt x="2063" y="92"/>
                </a:moveTo>
                <a:cubicBezTo>
                  <a:pt x="2075" y="92"/>
                  <a:pt x="2075" y="92"/>
                  <a:pt x="2075" y="92"/>
                </a:cubicBezTo>
                <a:cubicBezTo>
                  <a:pt x="2075" y="0"/>
                  <a:pt x="2075" y="0"/>
                  <a:pt x="2075" y="0"/>
                </a:cubicBezTo>
                <a:cubicBezTo>
                  <a:pt x="2063" y="0"/>
                  <a:pt x="2063" y="0"/>
                  <a:pt x="2063" y="0"/>
                </a:cubicBezTo>
                <a:lnTo>
                  <a:pt x="2063" y="92"/>
                </a:lnTo>
                <a:close/>
                <a:moveTo>
                  <a:pt x="2023" y="92"/>
                </a:moveTo>
                <a:cubicBezTo>
                  <a:pt x="2035" y="92"/>
                  <a:pt x="2035" y="92"/>
                  <a:pt x="2035" y="92"/>
                </a:cubicBezTo>
                <a:cubicBezTo>
                  <a:pt x="2035" y="0"/>
                  <a:pt x="2035" y="0"/>
                  <a:pt x="2035" y="0"/>
                </a:cubicBezTo>
                <a:cubicBezTo>
                  <a:pt x="2023" y="0"/>
                  <a:pt x="2023" y="0"/>
                  <a:pt x="2023" y="0"/>
                </a:cubicBezTo>
                <a:lnTo>
                  <a:pt x="2023" y="92"/>
                </a:lnTo>
                <a:close/>
                <a:moveTo>
                  <a:pt x="2043" y="92"/>
                </a:moveTo>
                <a:cubicBezTo>
                  <a:pt x="2055" y="92"/>
                  <a:pt x="2055" y="92"/>
                  <a:pt x="2055" y="92"/>
                </a:cubicBezTo>
                <a:cubicBezTo>
                  <a:pt x="2055" y="0"/>
                  <a:pt x="2055" y="0"/>
                  <a:pt x="2055" y="0"/>
                </a:cubicBezTo>
                <a:cubicBezTo>
                  <a:pt x="2043" y="0"/>
                  <a:pt x="2043" y="0"/>
                  <a:pt x="2043" y="0"/>
                </a:cubicBezTo>
                <a:lnTo>
                  <a:pt x="2043" y="92"/>
                </a:lnTo>
                <a:close/>
                <a:moveTo>
                  <a:pt x="2564" y="92"/>
                </a:moveTo>
                <a:cubicBezTo>
                  <a:pt x="2576" y="92"/>
                  <a:pt x="2576" y="92"/>
                  <a:pt x="2576" y="92"/>
                </a:cubicBezTo>
                <a:cubicBezTo>
                  <a:pt x="2576" y="0"/>
                  <a:pt x="2576" y="0"/>
                  <a:pt x="2576" y="0"/>
                </a:cubicBezTo>
                <a:cubicBezTo>
                  <a:pt x="2564" y="0"/>
                  <a:pt x="2564" y="0"/>
                  <a:pt x="2564" y="0"/>
                </a:cubicBezTo>
                <a:lnTo>
                  <a:pt x="2564" y="92"/>
                </a:lnTo>
                <a:close/>
                <a:moveTo>
                  <a:pt x="2664" y="92"/>
                </a:moveTo>
                <a:cubicBezTo>
                  <a:pt x="2676" y="92"/>
                  <a:pt x="2676" y="92"/>
                  <a:pt x="2676" y="92"/>
                </a:cubicBezTo>
                <a:cubicBezTo>
                  <a:pt x="2676" y="0"/>
                  <a:pt x="2676" y="0"/>
                  <a:pt x="2676" y="0"/>
                </a:cubicBezTo>
                <a:cubicBezTo>
                  <a:pt x="2664" y="0"/>
                  <a:pt x="2664" y="0"/>
                  <a:pt x="2664" y="0"/>
                </a:cubicBezTo>
                <a:lnTo>
                  <a:pt x="2664" y="92"/>
                </a:lnTo>
                <a:close/>
                <a:moveTo>
                  <a:pt x="2684" y="92"/>
                </a:moveTo>
                <a:cubicBezTo>
                  <a:pt x="2696" y="92"/>
                  <a:pt x="2696" y="92"/>
                  <a:pt x="2696" y="92"/>
                </a:cubicBezTo>
                <a:cubicBezTo>
                  <a:pt x="2696" y="0"/>
                  <a:pt x="2696" y="0"/>
                  <a:pt x="2696" y="0"/>
                </a:cubicBezTo>
                <a:cubicBezTo>
                  <a:pt x="2684" y="0"/>
                  <a:pt x="2684" y="0"/>
                  <a:pt x="2684" y="0"/>
                </a:cubicBezTo>
                <a:lnTo>
                  <a:pt x="2684" y="92"/>
                </a:lnTo>
                <a:close/>
                <a:moveTo>
                  <a:pt x="2604" y="92"/>
                </a:moveTo>
                <a:cubicBezTo>
                  <a:pt x="2616" y="92"/>
                  <a:pt x="2616" y="92"/>
                  <a:pt x="2616" y="92"/>
                </a:cubicBezTo>
                <a:cubicBezTo>
                  <a:pt x="2616" y="0"/>
                  <a:pt x="2616" y="0"/>
                  <a:pt x="2616" y="0"/>
                </a:cubicBezTo>
                <a:cubicBezTo>
                  <a:pt x="2604" y="0"/>
                  <a:pt x="2604" y="0"/>
                  <a:pt x="2604" y="0"/>
                </a:cubicBezTo>
                <a:lnTo>
                  <a:pt x="2604" y="92"/>
                </a:lnTo>
                <a:close/>
                <a:moveTo>
                  <a:pt x="2624" y="92"/>
                </a:moveTo>
                <a:cubicBezTo>
                  <a:pt x="2636" y="92"/>
                  <a:pt x="2636" y="92"/>
                  <a:pt x="2636" y="92"/>
                </a:cubicBezTo>
                <a:cubicBezTo>
                  <a:pt x="2636" y="0"/>
                  <a:pt x="2636" y="0"/>
                  <a:pt x="2636" y="0"/>
                </a:cubicBezTo>
                <a:cubicBezTo>
                  <a:pt x="2624" y="0"/>
                  <a:pt x="2624" y="0"/>
                  <a:pt x="2624" y="0"/>
                </a:cubicBezTo>
                <a:lnTo>
                  <a:pt x="2624" y="92"/>
                </a:lnTo>
                <a:close/>
                <a:moveTo>
                  <a:pt x="2644" y="92"/>
                </a:moveTo>
                <a:cubicBezTo>
                  <a:pt x="2656" y="92"/>
                  <a:pt x="2656" y="92"/>
                  <a:pt x="2656" y="92"/>
                </a:cubicBezTo>
                <a:cubicBezTo>
                  <a:pt x="2656" y="0"/>
                  <a:pt x="2656" y="0"/>
                  <a:pt x="2656" y="0"/>
                </a:cubicBezTo>
                <a:cubicBezTo>
                  <a:pt x="2644" y="0"/>
                  <a:pt x="2644" y="0"/>
                  <a:pt x="2644" y="0"/>
                </a:cubicBezTo>
                <a:lnTo>
                  <a:pt x="2644" y="92"/>
                </a:lnTo>
                <a:close/>
                <a:moveTo>
                  <a:pt x="2704" y="92"/>
                </a:moveTo>
                <a:cubicBezTo>
                  <a:pt x="2716" y="92"/>
                  <a:pt x="2716" y="92"/>
                  <a:pt x="2716" y="92"/>
                </a:cubicBezTo>
                <a:cubicBezTo>
                  <a:pt x="2716" y="0"/>
                  <a:pt x="2716" y="0"/>
                  <a:pt x="2716" y="0"/>
                </a:cubicBezTo>
                <a:cubicBezTo>
                  <a:pt x="2704" y="0"/>
                  <a:pt x="2704" y="0"/>
                  <a:pt x="2704" y="0"/>
                </a:cubicBezTo>
                <a:lnTo>
                  <a:pt x="2704" y="92"/>
                </a:lnTo>
                <a:close/>
                <a:moveTo>
                  <a:pt x="2804" y="92"/>
                </a:moveTo>
                <a:cubicBezTo>
                  <a:pt x="2816" y="92"/>
                  <a:pt x="2816" y="92"/>
                  <a:pt x="2816" y="92"/>
                </a:cubicBezTo>
                <a:cubicBezTo>
                  <a:pt x="2816" y="0"/>
                  <a:pt x="2816" y="0"/>
                  <a:pt x="2816" y="0"/>
                </a:cubicBezTo>
                <a:cubicBezTo>
                  <a:pt x="2804" y="0"/>
                  <a:pt x="2804" y="0"/>
                  <a:pt x="2804" y="0"/>
                </a:cubicBezTo>
                <a:lnTo>
                  <a:pt x="2804" y="92"/>
                </a:lnTo>
                <a:close/>
                <a:moveTo>
                  <a:pt x="2364" y="92"/>
                </a:moveTo>
                <a:cubicBezTo>
                  <a:pt x="2376" y="92"/>
                  <a:pt x="2376" y="92"/>
                  <a:pt x="2376" y="92"/>
                </a:cubicBezTo>
                <a:cubicBezTo>
                  <a:pt x="2376" y="0"/>
                  <a:pt x="2376" y="0"/>
                  <a:pt x="2376" y="0"/>
                </a:cubicBezTo>
                <a:cubicBezTo>
                  <a:pt x="2364" y="0"/>
                  <a:pt x="2364" y="0"/>
                  <a:pt x="2364" y="0"/>
                </a:cubicBezTo>
                <a:lnTo>
                  <a:pt x="2364" y="92"/>
                </a:lnTo>
                <a:close/>
                <a:moveTo>
                  <a:pt x="2764" y="92"/>
                </a:moveTo>
                <a:cubicBezTo>
                  <a:pt x="2776" y="92"/>
                  <a:pt x="2776" y="92"/>
                  <a:pt x="2776" y="92"/>
                </a:cubicBezTo>
                <a:cubicBezTo>
                  <a:pt x="2776" y="0"/>
                  <a:pt x="2776" y="0"/>
                  <a:pt x="2776" y="0"/>
                </a:cubicBezTo>
                <a:cubicBezTo>
                  <a:pt x="2764" y="0"/>
                  <a:pt x="2764" y="0"/>
                  <a:pt x="2764" y="0"/>
                </a:cubicBezTo>
                <a:lnTo>
                  <a:pt x="2764" y="92"/>
                </a:lnTo>
                <a:close/>
                <a:moveTo>
                  <a:pt x="2724" y="92"/>
                </a:moveTo>
                <a:cubicBezTo>
                  <a:pt x="2736" y="92"/>
                  <a:pt x="2736" y="92"/>
                  <a:pt x="2736" y="92"/>
                </a:cubicBezTo>
                <a:cubicBezTo>
                  <a:pt x="2736" y="0"/>
                  <a:pt x="2736" y="0"/>
                  <a:pt x="2736" y="0"/>
                </a:cubicBezTo>
                <a:cubicBezTo>
                  <a:pt x="2724" y="0"/>
                  <a:pt x="2724" y="0"/>
                  <a:pt x="2724" y="0"/>
                </a:cubicBezTo>
                <a:lnTo>
                  <a:pt x="2724" y="92"/>
                </a:lnTo>
                <a:close/>
                <a:moveTo>
                  <a:pt x="2744" y="92"/>
                </a:moveTo>
                <a:cubicBezTo>
                  <a:pt x="2756" y="92"/>
                  <a:pt x="2756" y="92"/>
                  <a:pt x="2756" y="92"/>
                </a:cubicBezTo>
                <a:cubicBezTo>
                  <a:pt x="2756" y="0"/>
                  <a:pt x="2756" y="0"/>
                  <a:pt x="2756" y="0"/>
                </a:cubicBezTo>
                <a:cubicBezTo>
                  <a:pt x="2744" y="0"/>
                  <a:pt x="2744" y="0"/>
                  <a:pt x="2744" y="0"/>
                </a:cubicBezTo>
                <a:lnTo>
                  <a:pt x="2744" y="92"/>
                </a:lnTo>
                <a:close/>
                <a:moveTo>
                  <a:pt x="2784" y="92"/>
                </a:moveTo>
                <a:cubicBezTo>
                  <a:pt x="2796" y="92"/>
                  <a:pt x="2796" y="92"/>
                  <a:pt x="2796" y="92"/>
                </a:cubicBezTo>
                <a:cubicBezTo>
                  <a:pt x="2796" y="0"/>
                  <a:pt x="2796" y="0"/>
                  <a:pt x="2796" y="0"/>
                </a:cubicBezTo>
                <a:cubicBezTo>
                  <a:pt x="2784" y="0"/>
                  <a:pt x="2784" y="0"/>
                  <a:pt x="2784" y="0"/>
                </a:cubicBezTo>
                <a:lnTo>
                  <a:pt x="2784" y="92"/>
                </a:lnTo>
                <a:close/>
                <a:moveTo>
                  <a:pt x="2424" y="92"/>
                </a:moveTo>
                <a:cubicBezTo>
                  <a:pt x="2436" y="92"/>
                  <a:pt x="2436" y="92"/>
                  <a:pt x="2436" y="92"/>
                </a:cubicBezTo>
                <a:cubicBezTo>
                  <a:pt x="2436" y="0"/>
                  <a:pt x="2436" y="0"/>
                  <a:pt x="2436" y="0"/>
                </a:cubicBezTo>
                <a:cubicBezTo>
                  <a:pt x="2424" y="0"/>
                  <a:pt x="2424" y="0"/>
                  <a:pt x="2424" y="0"/>
                </a:cubicBezTo>
                <a:lnTo>
                  <a:pt x="2424" y="92"/>
                </a:lnTo>
                <a:close/>
                <a:moveTo>
                  <a:pt x="2444" y="92"/>
                </a:moveTo>
                <a:cubicBezTo>
                  <a:pt x="2456" y="92"/>
                  <a:pt x="2456" y="92"/>
                  <a:pt x="2456" y="92"/>
                </a:cubicBezTo>
                <a:cubicBezTo>
                  <a:pt x="2456" y="0"/>
                  <a:pt x="2456" y="0"/>
                  <a:pt x="2456" y="0"/>
                </a:cubicBezTo>
                <a:cubicBezTo>
                  <a:pt x="2444" y="0"/>
                  <a:pt x="2444" y="0"/>
                  <a:pt x="2444" y="0"/>
                </a:cubicBezTo>
                <a:lnTo>
                  <a:pt x="2444" y="92"/>
                </a:lnTo>
                <a:close/>
                <a:moveTo>
                  <a:pt x="2464" y="92"/>
                </a:moveTo>
                <a:cubicBezTo>
                  <a:pt x="2476" y="92"/>
                  <a:pt x="2476" y="92"/>
                  <a:pt x="2476" y="92"/>
                </a:cubicBezTo>
                <a:cubicBezTo>
                  <a:pt x="2476" y="0"/>
                  <a:pt x="2476" y="0"/>
                  <a:pt x="2476" y="0"/>
                </a:cubicBezTo>
                <a:cubicBezTo>
                  <a:pt x="2464" y="0"/>
                  <a:pt x="2464" y="0"/>
                  <a:pt x="2464" y="0"/>
                </a:cubicBezTo>
                <a:lnTo>
                  <a:pt x="2464" y="92"/>
                </a:lnTo>
                <a:close/>
                <a:moveTo>
                  <a:pt x="2384" y="92"/>
                </a:moveTo>
                <a:cubicBezTo>
                  <a:pt x="2396" y="92"/>
                  <a:pt x="2396" y="92"/>
                  <a:pt x="2396" y="92"/>
                </a:cubicBezTo>
                <a:cubicBezTo>
                  <a:pt x="2396" y="0"/>
                  <a:pt x="2396" y="0"/>
                  <a:pt x="2396" y="0"/>
                </a:cubicBezTo>
                <a:cubicBezTo>
                  <a:pt x="2384" y="0"/>
                  <a:pt x="2384" y="0"/>
                  <a:pt x="2384" y="0"/>
                </a:cubicBezTo>
                <a:lnTo>
                  <a:pt x="2384" y="92"/>
                </a:lnTo>
                <a:close/>
                <a:moveTo>
                  <a:pt x="2404" y="92"/>
                </a:moveTo>
                <a:cubicBezTo>
                  <a:pt x="2416" y="92"/>
                  <a:pt x="2416" y="92"/>
                  <a:pt x="2416" y="92"/>
                </a:cubicBezTo>
                <a:cubicBezTo>
                  <a:pt x="2416" y="0"/>
                  <a:pt x="2416" y="0"/>
                  <a:pt x="2416" y="0"/>
                </a:cubicBezTo>
                <a:cubicBezTo>
                  <a:pt x="2404" y="0"/>
                  <a:pt x="2404" y="0"/>
                  <a:pt x="2404" y="0"/>
                </a:cubicBezTo>
                <a:lnTo>
                  <a:pt x="2404" y="92"/>
                </a:lnTo>
                <a:close/>
                <a:moveTo>
                  <a:pt x="2524" y="92"/>
                </a:moveTo>
                <a:cubicBezTo>
                  <a:pt x="2536" y="92"/>
                  <a:pt x="2536" y="92"/>
                  <a:pt x="2536" y="92"/>
                </a:cubicBezTo>
                <a:cubicBezTo>
                  <a:pt x="2536" y="0"/>
                  <a:pt x="2536" y="0"/>
                  <a:pt x="2536" y="0"/>
                </a:cubicBezTo>
                <a:cubicBezTo>
                  <a:pt x="2524" y="0"/>
                  <a:pt x="2524" y="0"/>
                  <a:pt x="2524" y="0"/>
                </a:cubicBezTo>
                <a:lnTo>
                  <a:pt x="2524" y="92"/>
                </a:lnTo>
                <a:close/>
                <a:moveTo>
                  <a:pt x="2824" y="92"/>
                </a:moveTo>
                <a:cubicBezTo>
                  <a:pt x="2836" y="92"/>
                  <a:pt x="2836" y="92"/>
                  <a:pt x="2836" y="92"/>
                </a:cubicBezTo>
                <a:cubicBezTo>
                  <a:pt x="2836" y="0"/>
                  <a:pt x="2836" y="0"/>
                  <a:pt x="2836" y="0"/>
                </a:cubicBezTo>
                <a:cubicBezTo>
                  <a:pt x="2824" y="0"/>
                  <a:pt x="2824" y="0"/>
                  <a:pt x="2824" y="0"/>
                </a:cubicBezTo>
                <a:lnTo>
                  <a:pt x="2824" y="92"/>
                </a:lnTo>
                <a:close/>
                <a:moveTo>
                  <a:pt x="2544" y="92"/>
                </a:moveTo>
                <a:cubicBezTo>
                  <a:pt x="2556" y="92"/>
                  <a:pt x="2556" y="92"/>
                  <a:pt x="2556" y="92"/>
                </a:cubicBezTo>
                <a:cubicBezTo>
                  <a:pt x="2556" y="0"/>
                  <a:pt x="2556" y="0"/>
                  <a:pt x="2556" y="0"/>
                </a:cubicBezTo>
                <a:cubicBezTo>
                  <a:pt x="2544" y="0"/>
                  <a:pt x="2544" y="0"/>
                  <a:pt x="2544" y="0"/>
                </a:cubicBezTo>
                <a:lnTo>
                  <a:pt x="2544" y="92"/>
                </a:lnTo>
                <a:close/>
                <a:moveTo>
                  <a:pt x="2504" y="92"/>
                </a:moveTo>
                <a:cubicBezTo>
                  <a:pt x="2516" y="92"/>
                  <a:pt x="2516" y="92"/>
                  <a:pt x="2516" y="92"/>
                </a:cubicBezTo>
                <a:cubicBezTo>
                  <a:pt x="2516" y="0"/>
                  <a:pt x="2516" y="0"/>
                  <a:pt x="2516" y="0"/>
                </a:cubicBezTo>
                <a:cubicBezTo>
                  <a:pt x="2504" y="0"/>
                  <a:pt x="2504" y="0"/>
                  <a:pt x="2504" y="0"/>
                </a:cubicBezTo>
                <a:lnTo>
                  <a:pt x="2504" y="92"/>
                </a:lnTo>
                <a:close/>
                <a:moveTo>
                  <a:pt x="2484" y="92"/>
                </a:moveTo>
                <a:cubicBezTo>
                  <a:pt x="2496" y="92"/>
                  <a:pt x="2496" y="92"/>
                  <a:pt x="2496" y="92"/>
                </a:cubicBezTo>
                <a:cubicBezTo>
                  <a:pt x="2496" y="0"/>
                  <a:pt x="2496" y="0"/>
                  <a:pt x="2496" y="0"/>
                </a:cubicBezTo>
                <a:cubicBezTo>
                  <a:pt x="2484" y="0"/>
                  <a:pt x="2484" y="0"/>
                  <a:pt x="2484" y="0"/>
                </a:cubicBezTo>
                <a:lnTo>
                  <a:pt x="2484" y="92"/>
                </a:lnTo>
                <a:close/>
                <a:moveTo>
                  <a:pt x="2584" y="92"/>
                </a:moveTo>
                <a:cubicBezTo>
                  <a:pt x="2596" y="92"/>
                  <a:pt x="2596" y="92"/>
                  <a:pt x="2596" y="92"/>
                </a:cubicBezTo>
                <a:cubicBezTo>
                  <a:pt x="2596" y="0"/>
                  <a:pt x="2596" y="0"/>
                  <a:pt x="2596" y="0"/>
                </a:cubicBezTo>
                <a:cubicBezTo>
                  <a:pt x="2584" y="0"/>
                  <a:pt x="2584" y="0"/>
                  <a:pt x="2584" y="0"/>
                </a:cubicBezTo>
                <a:lnTo>
                  <a:pt x="2584" y="92"/>
                </a:lnTo>
                <a:close/>
              </a:path>
            </a:pathLst>
          </a:custGeom>
          <a:gradFill>
            <a:gsLst>
              <a:gs pos="0">
                <a:srgbClr val="FEFF00"/>
              </a:gs>
              <a:gs pos="33000">
                <a:srgbClr val="33AD58"/>
              </a:gs>
              <a:gs pos="61000">
                <a:srgbClr val="3EB34A"/>
              </a:gs>
              <a:gs pos="91000">
                <a:srgbClr val="089696"/>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961856" y="114237"/>
            <a:ext cx="2189001" cy="857690"/>
          </a:xfrm>
          <a:prstGeom prst="rect">
            <a:avLst/>
          </a:prstGeom>
        </p:spPr>
      </p:pic>
    </p:spTree>
    <p:extLst>
      <p:ext uri="{BB962C8B-B14F-4D97-AF65-F5344CB8AC3E}">
        <p14:creationId xmlns:p14="http://schemas.microsoft.com/office/powerpoint/2010/main" val="74050096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688" r:id="rId3"/>
    <p:sldLayoutId id="2147483689" r:id="rId4"/>
    <p:sldLayoutId id="2147483690" r:id="rId5"/>
    <p:sldLayoutId id="2147483718" r:id="rId6"/>
    <p:sldLayoutId id="2147483691" r:id="rId7"/>
    <p:sldLayoutId id="214748369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gradFill>
            <a:gsLst>
              <a:gs pos="0">
                <a:srgbClr val="3DB44A"/>
              </a:gs>
              <a:gs pos="33000">
                <a:srgbClr val="3DB44A"/>
              </a:gs>
              <a:gs pos="100000">
                <a:srgbClr val="29B9CD"/>
              </a:gs>
            </a:gsLst>
            <a:lin ang="2700000" scaled="1"/>
          </a:gradFill>
          <a:latin typeface="+mj-lt"/>
          <a:ea typeface="+mj-ea"/>
          <a:cs typeface="+mj-cs"/>
        </a:defRPr>
      </a:lvl1pPr>
    </p:titleStyle>
    <p:body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902674"/>
      </p:ext>
    </p:extLst>
  </p:cSld>
  <p:clrMap bg1="lt1" tx1="dk1" bg2="lt2" tx2="dk2" accent1="accent1" accent2="accent2" accent3="accent3" accent4="accent4" accent5="accent5" accent6="accent6" hlink="hlink" folHlink="folHlink"/>
  <p:sldLayoutIdLst>
    <p:sldLayoutId id="214748371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894462"/>
      </p:ext>
    </p:extLst>
  </p:cSld>
  <p:clrMap bg1="lt1" tx1="dk1" bg2="lt2" tx2="dk2" accent1="accent1" accent2="accent2" accent3="accent3" accent4="accent4" accent5="accent5" accent6="accent6" hlink="hlink" folHlink="folHlink"/>
  <p:sldLayoutIdLst>
    <p:sldLayoutId id="2147483715"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main.mohfw.gov.in/sites/default/files/Guidelines%20for%20Prevention%20and%20Managment%20of%20Stroke.pdf" TargetMode="External"/><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2;p40">
            <a:extLst>
              <a:ext uri="{FF2B5EF4-FFF2-40B4-BE49-F238E27FC236}">
                <a16:creationId xmlns:a16="http://schemas.microsoft.com/office/drawing/2014/main" id="{7104865E-3DF6-DC49-B6F9-3986115E948A}"/>
              </a:ext>
            </a:extLst>
          </p:cNvPr>
          <p:cNvSpPr/>
          <p:nvPr/>
        </p:nvSpPr>
        <p:spPr>
          <a:xfrm>
            <a:off x="0" y="0"/>
            <a:ext cx="12192000" cy="6858000"/>
          </a:xfrm>
          <a:prstGeom prst="rect">
            <a:avLst/>
          </a:prstGeom>
          <a:gradFill>
            <a:gsLst>
              <a:gs pos="0">
                <a:srgbClr val="177257"/>
              </a:gs>
              <a:gs pos="100000">
                <a:srgbClr val="20A27D"/>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8;p40">
            <a:extLst>
              <a:ext uri="{FF2B5EF4-FFF2-40B4-BE49-F238E27FC236}">
                <a16:creationId xmlns:a16="http://schemas.microsoft.com/office/drawing/2014/main" id="{8DE24EA4-3C40-3C4C-AB85-F3F31F45B723}"/>
              </a:ext>
            </a:extLst>
          </p:cNvPr>
          <p:cNvSpPr/>
          <p:nvPr/>
        </p:nvSpPr>
        <p:spPr>
          <a:xfrm>
            <a:off x="240" y="1130693"/>
            <a:ext cx="12191760" cy="5388138"/>
          </a:xfrm>
          <a:prstGeom prst="rect">
            <a:avLst/>
          </a:prstGeom>
          <a:gradFill>
            <a:gsLst>
              <a:gs pos="0">
                <a:srgbClr val="20A27D"/>
              </a:gs>
              <a:gs pos="100000">
                <a:srgbClr val="3BB454"/>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B10D1D2F-EBC6-894B-8C29-E1970ED1ED05}"/>
              </a:ext>
            </a:extLst>
          </p:cNvPr>
          <p:cNvSpPr>
            <a:spLocks noGrp="1"/>
          </p:cNvSpPr>
          <p:nvPr>
            <p:ph type="body" sz="quarter" idx="15"/>
          </p:nvPr>
        </p:nvSpPr>
        <p:spPr>
          <a:xfrm>
            <a:off x="3572607" y="2553914"/>
            <a:ext cx="7024719" cy="1745145"/>
          </a:xfrm>
        </p:spPr>
        <p:txBody>
          <a:bodyPr lIns="91440" tIns="45720" rIns="91440" bIns="45720" anchor="b">
            <a:noAutofit/>
          </a:bodyPr>
          <a:lstStyle/>
          <a:p>
            <a:r>
              <a:rPr lang="en" sz="4000" b="1" dirty="0">
                <a:solidFill>
                  <a:srgbClr val="FFC000"/>
                </a:solidFill>
              </a:rPr>
              <a:t>BRAIN STROKE ANALYSIS </a:t>
            </a:r>
            <a:endParaRPr lang="en-US" sz="5400" b="1" dirty="0">
              <a:solidFill>
                <a:srgbClr val="FFC000"/>
              </a:solidFill>
            </a:endParaRPr>
          </a:p>
        </p:txBody>
      </p:sp>
      <p:sp>
        <p:nvSpPr>
          <p:cNvPr id="3" name="Text Placeholder 2">
            <a:extLst>
              <a:ext uri="{FF2B5EF4-FFF2-40B4-BE49-F238E27FC236}">
                <a16:creationId xmlns:a16="http://schemas.microsoft.com/office/drawing/2014/main" id="{DC018E32-3450-8D4F-9A65-9829DBAB0261}"/>
              </a:ext>
            </a:extLst>
          </p:cNvPr>
          <p:cNvSpPr>
            <a:spLocks noGrp="1"/>
          </p:cNvSpPr>
          <p:nvPr>
            <p:ph type="body" sz="quarter" idx="16"/>
          </p:nvPr>
        </p:nvSpPr>
        <p:spPr>
          <a:xfrm>
            <a:off x="6485759" y="4044461"/>
            <a:ext cx="4111567" cy="492774"/>
          </a:xfrm>
        </p:spPr>
        <p:txBody>
          <a:bodyPr lIns="91440" tIns="45720" rIns="91440" bIns="45720" anchor="b">
            <a:normAutofit/>
          </a:bodyPr>
          <a:lstStyle/>
          <a:p>
            <a:r>
              <a:rPr lang="en-US" dirty="0" smtClean="0">
                <a:solidFill>
                  <a:schemeClr val="bg1"/>
                </a:solidFill>
                <a:cs typeface="Segoe UI Light"/>
              </a:rPr>
              <a:t>- </a:t>
            </a:r>
            <a:r>
              <a:rPr lang="en-US" dirty="0" err="1" smtClean="0">
                <a:solidFill>
                  <a:schemeClr val="bg1"/>
                </a:solidFill>
                <a:cs typeface="Segoe UI Light"/>
              </a:rPr>
              <a:t>Bipul</a:t>
            </a:r>
            <a:r>
              <a:rPr lang="en-US" dirty="0" smtClean="0">
                <a:solidFill>
                  <a:schemeClr val="bg1"/>
                </a:solidFill>
                <a:cs typeface="Segoe UI Light"/>
              </a:rPr>
              <a:t> </a:t>
            </a:r>
            <a:r>
              <a:rPr lang="en-US" dirty="0" err="1" smtClean="0">
                <a:solidFill>
                  <a:schemeClr val="bg1"/>
                </a:solidFill>
                <a:cs typeface="Segoe UI Light"/>
              </a:rPr>
              <a:t>Senapati</a:t>
            </a:r>
            <a:endParaRPr lang="en-US" dirty="0">
              <a:solidFill>
                <a:schemeClr val="bg1"/>
              </a:solidFill>
            </a:endParaRPr>
          </a:p>
        </p:txBody>
      </p:sp>
      <p:sp>
        <p:nvSpPr>
          <p:cNvPr id="4" name="Text Placeholder 3">
            <a:extLst>
              <a:ext uri="{FF2B5EF4-FFF2-40B4-BE49-F238E27FC236}">
                <a16:creationId xmlns:a16="http://schemas.microsoft.com/office/drawing/2014/main" id="{AD14FE8B-2A26-F94A-98E7-09ACB99B81CA}"/>
              </a:ext>
            </a:extLst>
          </p:cNvPr>
          <p:cNvSpPr>
            <a:spLocks noGrp="1"/>
          </p:cNvSpPr>
          <p:nvPr>
            <p:ph type="body" sz="quarter" idx="17"/>
          </p:nvPr>
        </p:nvSpPr>
        <p:spPr>
          <a:xfrm>
            <a:off x="6485759" y="4562635"/>
            <a:ext cx="4111567" cy="279343"/>
          </a:xfrm>
        </p:spPr>
        <p:txBody>
          <a:bodyPr lIns="91440" tIns="45720" rIns="91440" bIns="45720" anchor="t">
            <a:noAutofit/>
          </a:bodyPr>
          <a:lstStyle/>
          <a:p>
            <a:r>
              <a:rPr lang="en-US" b="1" dirty="0" smtClean="0">
                <a:solidFill>
                  <a:schemeClr val="bg1"/>
                </a:solidFill>
                <a:cs typeface="Segoe UI"/>
              </a:rPr>
              <a:t>Senior Software Engineer</a:t>
            </a:r>
            <a:endParaRPr lang="en-US" b="1" dirty="0">
              <a:solidFill>
                <a:schemeClr val="bg1"/>
              </a:solidFill>
              <a:cs typeface="Segoe UI"/>
            </a:endParaRPr>
          </a:p>
        </p:txBody>
      </p:sp>
      <p:sp>
        <p:nvSpPr>
          <p:cNvPr id="5" name="Text Placeholder 4">
            <a:extLst>
              <a:ext uri="{FF2B5EF4-FFF2-40B4-BE49-F238E27FC236}">
                <a16:creationId xmlns:a16="http://schemas.microsoft.com/office/drawing/2014/main" id="{44AC64F5-4CCC-DD44-BF0D-3675EBF22795}"/>
              </a:ext>
            </a:extLst>
          </p:cNvPr>
          <p:cNvSpPr>
            <a:spLocks noGrp="1"/>
          </p:cNvSpPr>
          <p:nvPr>
            <p:ph type="body" sz="quarter" idx="19"/>
          </p:nvPr>
        </p:nvSpPr>
        <p:spPr/>
        <p:txBody>
          <a:bodyPr/>
          <a:lstStyle/>
          <a:p>
            <a:endParaRPr lang="en-US"/>
          </a:p>
        </p:txBody>
      </p:sp>
      <p:grpSp>
        <p:nvGrpSpPr>
          <p:cNvPr id="14" name="Google Shape;283;p40">
            <a:extLst>
              <a:ext uri="{FF2B5EF4-FFF2-40B4-BE49-F238E27FC236}">
                <a16:creationId xmlns:a16="http://schemas.microsoft.com/office/drawing/2014/main" id="{FCE645FE-A4C9-C146-966C-92FAA34745D4}"/>
              </a:ext>
            </a:extLst>
          </p:cNvPr>
          <p:cNvGrpSpPr/>
          <p:nvPr/>
        </p:nvGrpSpPr>
        <p:grpSpPr>
          <a:xfrm>
            <a:off x="2119606" y="1361854"/>
            <a:ext cx="1192347" cy="4868306"/>
            <a:chOff x="4316387" y="1353227"/>
            <a:chExt cx="1192347" cy="4868306"/>
          </a:xfrm>
        </p:grpSpPr>
        <p:sp>
          <p:nvSpPr>
            <p:cNvPr id="15" name="Google Shape;284;p40">
              <a:extLst>
                <a:ext uri="{FF2B5EF4-FFF2-40B4-BE49-F238E27FC236}">
                  <a16:creationId xmlns:a16="http://schemas.microsoft.com/office/drawing/2014/main" id="{5891671C-0039-5947-8E0F-F55040C12ADA}"/>
                </a:ext>
              </a:extLst>
            </p:cNvPr>
            <p:cNvSpPr/>
            <p:nvPr/>
          </p:nvSpPr>
          <p:spPr>
            <a:xfrm>
              <a:off x="4573440" y="5294160"/>
              <a:ext cx="669960" cy="669960"/>
            </a:xfrm>
            <a:prstGeom prst="ellipse">
              <a:avLst/>
            </a:prstGeom>
            <a:gradFill>
              <a:gsLst>
                <a:gs pos="0">
                  <a:srgbClr val="177257"/>
                </a:gs>
                <a:gs pos="100000">
                  <a:srgbClr val="20A27D"/>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5;p40">
              <a:extLst>
                <a:ext uri="{FF2B5EF4-FFF2-40B4-BE49-F238E27FC236}">
                  <a16:creationId xmlns:a16="http://schemas.microsoft.com/office/drawing/2014/main" id="{B209EBEE-C0E1-244F-B1A8-94010675A1E9}"/>
                </a:ext>
              </a:extLst>
            </p:cNvPr>
            <p:cNvSpPr/>
            <p:nvPr/>
          </p:nvSpPr>
          <p:spPr>
            <a:xfrm>
              <a:off x="4584960" y="4023720"/>
              <a:ext cx="669960" cy="669960"/>
            </a:xfrm>
            <a:prstGeom prst="ellipse">
              <a:avLst/>
            </a:prstGeom>
            <a:gradFill>
              <a:gsLst>
                <a:gs pos="0">
                  <a:srgbClr val="177257"/>
                </a:gs>
                <a:gs pos="100000">
                  <a:srgbClr val="20A27D"/>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6;p40">
              <a:extLst>
                <a:ext uri="{FF2B5EF4-FFF2-40B4-BE49-F238E27FC236}">
                  <a16:creationId xmlns:a16="http://schemas.microsoft.com/office/drawing/2014/main" id="{C41C9E48-10C6-3E4F-8C4E-47955E78A2B9}"/>
                </a:ext>
              </a:extLst>
            </p:cNvPr>
            <p:cNvSpPr/>
            <p:nvPr/>
          </p:nvSpPr>
          <p:spPr>
            <a:xfrm>
              <a:off x="4579560" y="1607040"/>
              <a:ext cx="669960" cy="669960"/>
            </a:xfrm>
            <a:prstGeom prst="ellipse">
              <a:avLst/>
            </a:prstGeom>
            <a:gradFill>
              <a:gsLst>
                <a:gs pos="0">
                  <a:srgbClr val="177257"/>
                </a:gs>
                <a:gs pos="100000">
                  <a:srgbClr val="20A27D"/>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7;p40">
              <a:extLst>
                <a:ext uri="{FF2B5EF4-FFF2-40B4-BE49-F238E27FC236}">
                  <a16:creationId xmlns:a16="http://schemas.microsoft.com/office/drawing/2014/main" id="{108EC03A-004D-FA4C-8AE4-3FF799562920}"/>
                </a:ext>
              </a:extLst>
            </p:cNvPr>
            <p:cNvSpPr/>
            <p:nvPr/>
          </p:nvSpPr>
          <p:spPr>
            <a:xfrm>
              <a:off x="4581360" y="2747880"/>
              <a:ext cx="669960" cy="669960"/>
            </a:xfrm>
            <a:prstGeom prst="ellipse">
              <a:avLst/>
            </a:prstGeom>
            <a:gradFill>
              <a:gsLst>
                <a:gs pos="0">
                  <a:srgbClr val="177257"/>
                </a:gs>
                <a:gs pos="100000">
                  <a:srgbClr val="20A27D"/>
                </a:gs>
              </a:gsLst>
              <a:lin ang="135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8;p40">
              <a:extLst>
                <a:ext uri="{FF2B5EF4-FFF2-40B4-BE49-F238E27FC236}">
                  <a16:creationId xmlns:a16="http://schemas.microsoft.com/office/drawing/2014/main" id="{C0B17D65-9E0D-9A47-AA1B-EA59E2F0F520}"/>
                </a:ext>
              </a:extLst>
            </p:cNvPr>
            <p:cNvSpPr/>
            <p:nvPr/>
          </p:nvSpPr>
          <p:spPr>
            <a:xfrm rot="-3639000">
              <a:off x="4479840" y="1510560"/>
              <a:ext cx="869760" cy="869760"/>
            </a:xfrm>
            <a:prstGeom prst="ellipse">
              <a:avLst/>
            </a:prstGeom>
            <a:noFill/>
            <a:ln w="19075" cap="flat" cmpd="sng">
              <a:solidFill>
                <a:srgbClr val="EF5757"/>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9;p40">
              <a:extLst>
                <a:ext uri="{FF2B5EF4-FFF2-40B4-BE49-F238E27FC236}">
                  <a16:creationId xmlns:a16="http://schemas.microsoft.com/office/drawing/2014/main" id="{F711570E-B536-C747-954F-F8C5E31E45C9}"/>
                </a:ext>
              </a:extLst>
            </p:cNvPr>
            <p:cNvSpPr/>
            <p:nvPr/>
          </p:nvSpPr>
          <p:spPr>
            <a:xfrm rot="-3639000">
              <a:off x="4479840" y="2641320"/>
              <a:ext cx="869760" cy="869760"/>
            </a:xfrm>
            <a:prstGeom prst="ellipse">
              <a:avLst/>
            </a:prstGeom>
            <a:noFill/>
            <a:ln w="19075" cap="flat" cmpd="sng">
              <a:solidFill>
                <a:srgbClr val="EF5757"/>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0;p40">
              <a:extLst>
                <a:ext uri="{FF2B5EF4-FFF2-40B4-BE49-F238E27FC236}">
                  <a16:creationId xmlns:a16="http://schemas.microsoft.com/office/drawing/2014/main" id="{9F3F576A-04CF-904F-8883-CDCCA041C62D}"/>
                </a:ext>
              </a:extLst>
            </p:cNvPr>
            <p:cNvSpPr/>
            <p:nvPr/>
          </p:nvSpPr>
          <p:spPr>
            <a:xfrm rot="-3639000">
              <a:off x="4481640" y="3914640"/>
              <a:ext cx="869760" cy="869760"/>
            </a:xfrm>
            <a:prstGeom prst="ellipse">
              <a:avLst/>
            </a:prstGeom>
            <a:noFill/>
            <a:ln w="19075" cap="flat" cmpd="sng">
              <a:solidFill>
                <a:srgbClr val="EF5757"/>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91;p40">
              <a:extLst>
                <a:ext uri="{FF2B5EF4-FFF2-40B4-BE49-F238E27FC236}">
                  <a16:creationId xmlns:a16="http://schemas.microsoft.com/office/drawing/2014/main" id="{AAAF5987-3EE8-1547-BF51-24AC1BD884CD}"/>
                </a:ext>
              </a:extLst>
            </p:cNvPr>
            <p:cNvCxnSpPr/>
            <p:nvPr/>
          </p:nvCxnSpPr>
          <p:spPr>
            <a:xfrm flipH="1">
              <a:off x="4797360" y="2158560"/>
              <a:ext cx="496440" cy="498600"/>
            </a:xfrm>
            <a:prstGeom prst="straightConnector1">
              <a:avLst/>
            </a:prstGeom>
            <a:noFill/>
            <a:ln w="9525" cap="flat" cmpd="sng">
              <a:solidFill>
                <a:srgbClr val="EF5757"/>
              </a:solidFill>
              <a:prstDash val="solid"/>
              <a:miter lim="8000"/>
              <a:headEnd type="none" w="sm" len="sm"/>
              <a:tailEnd type="none" w="sm" len="sm"/>
            </a:ln>
          </p:spPr>
        </p:cxnSp>
        <p:cxnSp>
          <p:nvCxnSpPr>
            <p:cNvPr id="23" name="Google Shape;292;p40">
              <a:extLst>
                <a:ext uri="{FF2B5EF4-FFF2-40B4-BE49-F238E27FC236}">
                  <a16:creationId xmlns:a16="http://schemas.microsoft.com/office/drawing/2014/main" id="{302D8D74-F752-0F4A-A387-B4CBE699192B}"/>
                </a:ext>
              </a:extLst>
            </p:cNvPr>
            <p:cNvCxnSpPr/>
            <p:nvPr/>
          </p:nvCxnSpPr>
          <p:spPr>
            <a:xfrm>
              <a:off x="4701240" y="3455280"/>
              <a:ext cx="428400" cy="514800"/>
            </a:xfrm>
            <a:prstGeom prst="straightConnector1">
              <a:avLst/>
            </a:prstGeom>
            <a:noFill/>
            <a:ln w="9525" cap="flat" cmpd="sng">
              <a:solidFill>
                <a:srgbClr val="EF5757"/>
              </a:solidFill>
              <a:prstDash val="solid"/>
              <a:miter lim="8000"/>
              <a:headEnd type="none" w="sm" len="sm"/>
              <a:tailEnd type="none" w="sm" len="sm"/>
            </a:ln>
          </p:spPr>
        </p:cxnSp>
        <p:pic>
          <p:nvPicPr>
            <p:cNvPr id="24" name="Google Shape;293;p40">
              <a:extLst>
                <a:ext uri="{FF2B5EF4-FFF2-40B4-BE49-F238E27FC236}">
                  <a16:creationId xmlns:a16="http://schemas.microsoft.com/office/drawing/2014/main" id="{CBB88A3A-0890-0341-9C2B-850792BA2F16}"/>
                </a:ext>
              </a:extLst>
            </p:cNvPr>
            <p:cNvPicPr preferRelativeResize="0"/>
            <p:nvPr/>
          </p:nvPicPr>
          <p:blipFill rotWithShape="1">
            <a:blip r:embed="rId2">
              <a:alphaModFix/>
            </a:blip>
            <a:srcRect/>
            <a:stretch/>
          </p:blipFill>
          <p:spPr>
            <a:xfrm>
              <a:off x="4712040" y="2854080"/>
              <a:ext cx="432000" cy="430920"/>
            </a:xfrm>
            <a:prstGeom prst="rect">
              <a:avLst/>
            </a:prstGeom>
            <a:noFill/>
            <a:ln>
              <a:noFill/>
            </a:ln>
          </p:spPr>
        </p:pic>
        <p:pic>
          <p:nvPicPr>
            <p:cNvPr id="25" name="Google Shape;294;p40">
              <a:extLst>
                <a:ext uri="{FF2B5EF4-FFF2-40B4-BE49-F238E27FC236}">
                  <a16:creationId xmlns:a16="http://schemas.microsoft.com/office/drawing/2014/main" id="{024527F9-768D-7A4A-A250-5DD54203E994}"/>
                </a:ext>
              </a:extLst>
            </p:cNvPr>
            <p:cNvPicPr preferRelativeResize="0"/>
            <p:nvPr/>
          </p:nvPicPr>
          <p:blipFill rotWithShape="1">
            <a:blip r:embed="rId3">
              <a:alphaModFix/>
            </a:blip>
            <a:srcRect/>
            <a:stretch/>
          </p:blipFill>
          <p:spPr>
            <a:xfrm>
              <a:off x="4686120" y="4143600"/>
              <a:ext cx="432000" cy="376920"/>
            </a:xfrm>
            <a:prstGeom prst="rect">
              <a:avLst/>
            </a:prstGeom>
            <a:noFill/>
            <a:ln>
              <a:noFill/>
            </a:ln>
          </p:spPr>
        </p:pic>
        <p:sp>
          <p:nvSpPr>
            <p:cNvPr id="26" name="Google Shape;295;p40">
              <a:extLst>
                <a:ext uri="{FF2B5EF4-FFF2-40B4-BE49-F238E27FC236}">
                  <a16:creationId xmlns:a16="http://schemas.microsoft.com/office/drawing/2014/main" id="{C74961FC-204C-7A49-A92D-3C4E68D2AE06}"/>
                </a:ext>
              </a:extLst>
            </p:cNvPr>
            <p:cNvSpPr/>
            <p:nvPr/>
          </p:nvSpPr>
          <p:spPr>
            <a:xfrm rot="-3639000">
              <a:off x="4473720" y="5194440"/>
              <a:ext cx="869760" cy="869760"/>
            </a:xfrm>
            <a:prstGeom prst="ellipse">
              <a:avLst/>
            </a:prstGeom>
            <a:noFill/>
            <a:ln w="19075" cap="flat" cmpd="sng">
              <a:solidFill>
                <a:srgbClr val="EF5757"/>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96;p40">
              <a:extLst>
                <a:ext uri="{FF2B5EF4-FFF2-40B4-BE49-F238E27FC236}">
                  <a16:creationId xmlns:a16="http://schemas.microsoft.com/office/drawing/2014/main" id="{33F3A9FF-7DD1-E049-B708-DF2231B841FC}"/>
                </a:ext>
              </a:extLst>
            </p:cNvPr>
            <p:cNvCxnSpPr/>
            <p:nvPr/>
          </p:nvCxnSpPr>
          <p:spPr>
            <a:xfrm flipH="1">
              <a:off x="4791240" y="4562280"/>
              <a:ext cx="504360" cy="648000"/>
            </a:xfrm>
            <a:prstGeom prst="straightConnector1">
              <a:avLst/>
            </a:prstGeom>
            <a:noFill/>
            <a:ln w="9525" cap="flat" cmpd="sng">
              <a:solidFill>
                <a:srgbClr val="EF5757"/>
              </a:solidFill>
              <a:prstDash val="solid"/>
              <a:miter lim="8000"/>
              <a:headEnd type="none" w="sm" len="sm"/>
              <a:tailEnd type="none" w="sm" len="sm"/>
            </a:ln>
          </p:spPr>
        </p:cxnSp>
        <p:pic>
          <p:nvPicPr>
            <p:cNvPr id="28" name="Google Shape;297;p40">
              <a:extLst>
                <a:ext uri="{FF2B5EF4-FFF2-40B4-BE49-F238E27FC236}">
                  <a16:creationId xmlns:a16="http://schemas.microsoft.com/office/drawing/2014/main" id="{F6482B4C-C335-554D-BA0C-E0AE9FE09CD3}"/>
                </a:ext>
              </a:extLst>
            </p:cNvPr>
            <p:cNvPicPr preferRelativeResize="0"/>
            <p:nvPr/>
          </p:nvPicPr>
          <p:blipFill rotWithShape="1">
            <a:blip r:embed="rId4">
              <a:alphaModFix/>
            </a:blip>
            <a:srcRect/>
            <a:stretch/>
          </p:blipFill>
          <p:spPr>
            <a:xfrm>
              <a:off x="4710240" y="5385600"/>
              <a:ext cx="410400" cy="398520"/>
            </a:xfrm>
            <a:prstGeom prst="rect">
              <a:avLst/>
            </a:prstGeom>
            <a:noFill/>
            <a:ln>
              <a:noFill/>
            </a:ln>
          </p:spPr>
        </p:pic>
        <p:sp>
          <p:nvSpPr>
            <p:cNvPr id="29" name="Google Shape;298;p40">
              <a:extLst>
                <a:ext uri="{FF2B5EF4-FFF2-40B4-BE49-F238E27FC236}">
                  <a16:creationId xmlns:a16="http://schemas.microsoft.com/office/drawing/2014/main" id="{3BBB90CE-5108-394A-BD6B-3A2B8624813C}"/>
                </a:ext>
              </a:extLst>
            </p:cNvPr>
            <p:cNvSpPr/>
            <p:nvPr/>
          </p:nvSpPr>
          <p:spPr>
            <a:xfrm rot="-3639000">
              <a:off x="4479840" y="1510560"/>
              <a:ext cx="869760" cy="869760"/>
            </a:xfrm>
            <a:prstGeom prst="ellipse">
              <a:avLst/>
            </a:prstGeom>
            <a:noFill/>
            <a:ln w="19075" cap="flat" cmpd="sng">
              <a:solidFill>
                <a:srgbClr val="024A4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9;p40">
              <a:extLst>
                <a:ext uri="{FF2B5EF4-FFF2-40B4-BE49-F238E27FC236}">
                  <a16:creationId xmlns:a16="http://schemas.microsoft.com/office/drawing/2014/main" id="{11851887-6299-5A43-9204-E05CF1186785}"/>
                </a:ext>
              </a:extLst>
            </p:cNvPr>
            <p:cNvSpPr/>
            <p:nvPr/>
          </p:nvSpPr>
          <p:spPr>
            <a:xfrm rot="-3639000">
              <a:off x="4479840" y="2641320"/>
              <a:ext cx="869760" cy="869760"/>
            </a:xfrm>
            <a:prstGeom prst="ellipse">
              <a:avLst/>
            </a:prstGeom>
            <a:noFill/>
            <a:ln w="19075" cap="flat" cmpd="sng">
              <a:solidFill>
                <a:srgbClr val="024A4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0;p40">
              <a:extLst>
                <a:ext uri="{FF2B5EF4-FFF2-40B4-BE49-F238E27FC236}">
                  <a16:creationId xmlns:a16="http://schemas.microsoft.com/office/drawing/2014/main" id="{CFAEB548-B500-E046-8324-1A7A0D89FAF7}"/>
                </a:ext>
              </a:extLst>
            </p:cNvPr>
            <p:cNvSpPr/>
            <p:nvPr/>
          </p:nvSpPr>
          <p:spPr>
            <a:xfrm rot="-3639000">
              <a:off x="4481640" y="3914640"/>
              <a:ext cx="869760" cy="869760"/>
            </a:xfrm>
            <a:prstGeom prst="ellipse">
              <a:avLst/>
            </a:prstGeom>
            <a:noFill/>
            <a:ln w="19075" cap="flat" cmpd="sng">
              <a:solidFill>
                <a:srgbClr val="024A4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01;p40">
              <a:extLst>
                <a:ext uri="{FF2B5EF4-FFF2-40B4-BE49-F238E27FC236}">
                  <a16:creationId xmlns:a16="http://schemas.microsoft.com/office/drawing/2014/main" id="{BD205B33-FBBB-5D48-AA12-221B019635A4}"/>
                </a:ext>
              </a:extLst>
            </p:cNvPr>
            <p:cNvCxnSpPr/>
            <p:nvPr/>
          </p:nvCxnSpPr>
          <p:spPr>
            <a:xfrm flipH="1">
              <a:off x="4797360" y="2158560"/>
              <a:ext cx="496440" cy="498600"/>
            </a:xfrm>
            <a:prstGeom prst="straightConnector1">
              <a:avLst/>
            </a:prstGeom>
            <a:noFill/>
            <a:ln w="9525" cap="flat" cmpd="sng">
              <a:solidFill>
                <a:srgbClr val="024A4D"/>
              </a:solidFill>
              <a:prstDash val="solid"/>
              <a:miter lim="8000"/>
              <a:headEnd type="none" w="sm" len="sm"/>
              <a:tailEnd type="none" w="sm" len="sm"/>
            </a:ln>
          </p:spPr>
        </p:cxnSp>
        <p:cxnSp>
          <p:nvCxnSpPr>
            <p:cNvPr id="33" name="Google Shape;302;p40">
              <a:extLst>
                <a:ext uri="{FF2B5EF4-FFF2-40B4-BE49-F238E27FC236}">
                  <a16:creationId xmlns:a16="http://schemas.microsoft.com/office/drawing/2014/main" id="{E5EDC072-45EB-2745-BEA3-5C188A658571}"/>
                </a:ext>
              </a:extLst>
            </p:cNvPr>
            <p:cNvCxnSpPr/>
            <p:nvPr/>
          </p:nvCxnSpPr>
          <p:spPr>
            <a:xfrm>
              <a:off x="4701240" y="3455280"/>
              <a:ext cx="428400" cy="514800"/>
            </a:xfrm>
            <a:prstGeom prst="straightConnector1">
              <a:avLst/>
            </a:prstGeom>
            <a:noFill/>
            <a:ln w="9525" cap="flat" cmpd="sng">
              <a:solidFill>
                <a:srgbClr val="024A4D"/>
              </a:solidFill>
              <a:prstDash val="solid"/>
              <a:miter lim="8000"/>
              <a:headEnd type="none" w="sm" len="sm"/>
              <a:tailEnd type="none" w="sm" len="sm"/>
            </a:ln>
          </p:spPr>
        </p:cxnSp>
        <p:pic>
          <p:nvPicPr>
            <p:cNvPr id="34" name="Google Shape;303;p40">
              <a:extLst>
                <a:ext uri="{FF2B5EF4-FFF2-40B4-BE49-F238E27FC236}">
                  <a16:creationId xmlns:a16="http://schemas.microsoft.com/office/drawing/2014/main" id="{253E0945-13F6-0141-B12E-ABEFA77194DA}"/>
                </a:ext>
              </a:extLst>
            </p:cNvPr>
            <p:cNvPicPr preferRelativeResize="0"/>
            <p:nvPr/>
          </p:nvPicPr>
          <p:blipFill rotWithShape="1">
            <a:blip r:embed="rId2">
              <a:alphaModFix/>
            </a:blip>
            <a:srcRect/>
            <a:stretch/>
          </p:blipFill>
          <p:spPr>
            <a:xfrm>
              <a:off x="4712040" y="2854080"/>
              <a:ext cx="432000" cy="430920"/>
            </a:xfrm>
            <a:prstGeom prst="rect">
              <a:avLst/>
            </a:prstGeom>
            <a:noFill/>
            <a:ln>
              <a:noFill/>
            </a:ln>
          </p:spPr>
        </p:pic>
        <p:pic>
          <p:nvPicPr>
            <p:cNvPr id="35" name="Google Shape;304;p40">
              <a:extLst>
                <a:ext uri="{FF2B5EF4-FFF2-40B4-BE49-F238E27FC236}">
                  <a16:creationId xmlns:a16="http://schemas.microsoft.com/office/drawing/2014/main" id="{734A37C3-439D-CD43-81A4-0326C37EAD94}"/>
                </a:ext>
              </a:extLst>
            </p:cNvPr>
            <p:cNvPicPr preferRelativeResize="0"/>
            <p:nvPr/>
          </p:nvPicPr>
          <p:blipFill rotWithShape="1">
            <a:blip r:embed="rId3">
              <a:alphaModFix/>
            </a:blip>
            <a:srcRect/>
            <a:stretch/>
          </p:blipFill>
          <p:spPr>
            <a:xfrm>
              <a:off x="4686120" y="4143600"/>
              <a:ext cx="432000" cy="376920"/>
            </a:xfrm>
            <a:prstGeom prst="rect">
              <a:avLst/>
            </a:prstGeom>
            <a:noFill/>
            <a:ln>
              <a:noFill/>
            </a:ln>
          </p:spPr>
        </p:pic>
        <p:sp>
          <p:nvSpPr>
            <p:cNvPr id="36" name="Google Shape;305;p40">
              <a:extLst>
                <a:ext uri="{FF2B5EF4-FFF2-40B4-BE49-F238E27FC236}">
                  <a16:creationId xmlns:a16="http://schemas.microsoft.com/office/drawing/2014/main" id="{855DF5F3-DD0C-1147-9F61-C655E5401AF5}"/>
                </a:ext>
              </a:extLst>
            </p:cNvPr>
            <p:cNvSpPr/>
            <p:nvPr/>
          </p:nvSpPr>
          <p:spPr>
            <a:xfrm rot="-3639000">
              <a:off x="4473720" y="5194440"/>
              <a:ext cx="869760" cy="869760"/>
            </a:xfrm>
            <a:prstGeom prst="ellipse">
              <a:avLst/>
            </a:prstGeom>
            <a:noFill/>
            <a:ln w="19075" cap="flat" cmpd="sng">
              <a:solidFill>
                <a:srgbClr val="024A4D"/>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06;p40">
              <a:extLst>
                <a:ext uri="{FF2B5EF4-FFF2-40B4-BE49-F238E27FC236}">
                  <a16:creationId xmlns:a16="http://schemas.microsoft.com/office/drawing/2014/main" id="{A26C20A7-5B3F-CA44-A6FF-F51EBF27986F}"/>
                </a:ext>
              </a:extLst>
            </p:cNvPr>
            <p:cNvCxnSpPr/>
            <p:nvPr/>
          </p:nvCxnSpPr>
          <p:spPr>
            <a:xfrm flipH="1">
              <a:off x="4791240" y="4562280"/>
              <a:ext cx="504360" cy="648000"/>
            </a:xfrm>
            <a:prstGeom prst="straightConnector1">
              <a:avLst/>
            </a:prstGeom>
            <a:noFill/>
            <a:ln w="9525" cap="flat" cmpd="sng">
              <a:solidFill>
                <a:srgbClr val="024A4D"/>
              </a:solidFill>
              <a:prstDash val="solid"/>
              <a:miter lim="8000"/>
              <a:headEnd type="none" w="sm" len="sm"/>
              <a:tailEnd type="none" w="sm" len="sm"/>
            </a:ln>
          </p:spPr>
        </p:cxnSp>
        <p:pic>
          <p:nvPicPr>
            <p:cNvPr id="38" name="Google Shape;307;p40">
              <a:extLst>
                <a:ext uri="{FF2B5EF4-FFF2-40B4-BE49-F238E27FC236}">
                  <a16:creationId xmlns:a16="http://schemas.microsoft.com/office/drawing/2014/main" id="{28A24A61-5E42-6544-9FA3-96AD300DAAE6}"/>
                </a:ext>
              </a:extLst>
            </p:cNvPr>
            <p:cNvPicPr preferRelativeResize="0"/>
            <p:nvPr/>
          </p:nvPicPr>
          <p:blipFill rotWithShape="1">
            <a:blip r:embed="rId4">
              <a:alphaModFix/>
            </a:blip>
            <a:srcRect/>
            <a:stretch/>
          </p:blipFill>
          <p:spPr>
            <a:xfrm>
              <a:off x="4710240" y="5385600"/>
              <a:ext cx="410400" cy="398520"/>
            </a:xfrm>
            <a:prstGeom prst="rect">
              <a:avLst/>
            </a:prstGeom>
            <a:noFill/>
            <a:ln>
              <a:noFill/>
            </a:ln>
          </p:spPr>
        </p:pic>
        <p:grpSp>
          <p:nvGrpSpPr>
            <p:cNvPr id="39" name="Google Shape;308;p40">
              <a:extLst>
                <a:ext uri="{FF2B5EF4-FFF2-40B4-BE49-F238E27FC236}">
                  <a16:creationId xmlns:a16="http://schemas.microsoft.com/office/drawing/2014/main" id="{7FFCD660-4FC8-874C-A368-CA228882AD13}"/>
                </a:ext>
              </a:extLst>
            </p:cNvPr>
            <p:cNvGrpSpPr/>
            <p:nvPr/>
          </p:nvGrpSpPr>
          <p:grpSpPr>
            <a:xfrm>
              <a:off x="4739040" y="1710000"/>
              <a:ext cx="351720" cy="403200"/>
              <a:chOff x="4739040" y="1710000"/>
              <a:chExt cx="351720" cy="403200"/>
            </a:xfrm>
          </p:grpSpPr>
          <p:sp>
            <p:nvSpPr>
              <p:cNvPr id="40" name="Google Shape;309;p40">
                <a:extLst>
                  <a:ext uri="{FF2B5EF4-FFF2-40B4-BE49-F238E27FC236}">
                    <a16:creationId xmlns:a16="http://schemas.microsoft.com/office/drawing/2014/main" id="{00E94232-2EF7-8043-B20A-77961C21F291}"/>
                  </a:ext>
                </a:extLst>
              </p:cNvPr>
              <p:cNvSpPr/>
              <p:nvPr/>
            </p:nvSpPr>
            <p:spPr>
              <a:xfrm>
                <a:off x="4739040" y="1771560"/>
                <a:ext cx="289800" cy="341640"/>
              </a:xfrm>
              <a:custGeom>
                <a:avLst/>
                <a:gdLst/>
                <a:ahLst/>
                <a:cxnLst/>
                <a:rect l="l" t="t" r="r" b="b"/>
                <a:pathLst>
                  <a:path w="323" h="383" extrusionOk="0">
                    <a:moveTo>
                      <a:pt x="313" y="374"/>
                    </a:moveTo>
                    <a:cubicBezTo>
                      <a:pt x="313" y="280"/>
                      <a:pt x="313" y="188"/>
                      <a:pt x="313" y="96"/>
                    </a:cubicBezTo>
                    <a:cubicBezTo>
                      <a:pt x="323" y="92"/>
                      <a:pt x="322" y="98"/>
                      <a:pt x="322" y="104"/>
                    </a:cubicBezTo>
                    <a:cubicBezTo>
                      <a:pt x="322" y="178"/>
                      <a:pt x="322" y="253"/>
                      <a:pt x="322" y="327"/>
                    </a:cubicBezTo>
                    <a:cubicBezTo>
                      <a:pt x="322" y="345"/>
                      <a:pt x="322" y="364"/>
                      <a:pt x="322" y="383"/>
                    </a:cubicBezTo>
                    <a:cubicBezTo>
                      <a:pt x="214" y="383"/>
                      <a:pt x="107" y="383"/>
                      <a:pt x="0" y="383"/>
                    </a:cubicBezTo>
                    <a:cubicBezTo>
                      <a:pt x="0" y="256"/>
                      <a:pt x="0" y="129"/>
                      <a:pt x="0" y="1"/>
                    </a:cubicBezTo>
                    <a:cubicBezTo>
                      <a:pt x="4" y="1"/>
                      <a:pt x="7" y="0"/>
                      <a:pt x="11" y="0"/>
                    </a:cubicBezTo>
                    <a:cubicBezTo>
                      <a:pt x="79" y="0"/>
                      <a:pt x="147" y="0"/>
                      <a:pt x="216" y="0"/>
                    </a:cubicBezTo>
                    <a:cubicBezTo>
                      <a:pt x="217" y="0"/>
                      <a:pt x="218" y="0"/>
                      <a:pt x="218" y="0"/>
                    </a:cubicBezTo>
                    <a:cubicBezTo>
                      <a:pt x="221" y="2"/>
                      <a:pt x="224" y="4"/>
                      <a:pt x="227" y="6"/>
                    </a:cubicBezTo>
                    <a:cubicBezTo>
                      <a:pt x="224" y="7"/>
                      <a:pt x="221" y="10"/>
                      <a:pt x="218" y="10"/>
                    </a:cubicBezTo>
                    <a:cubicBezTo>
                      <a:pt x="191" y="10"/>
                      <a:pt x="163" y="10"/>
                      <a:pt x="135" y="10"/>
                    </a:cubicBezTo>
                    <a:cubicBezTo>
                      <a:pt x="128" y="10"/>
                      <a:pt x="121" y="10"/>
                      <a:pt x="113" y="10"/>
                    </a:cubicBezTo>
                    <a:cubicBezTo>
                      <a:pt x="113" y="44"/>
                      <a:pt x="113" y="78"/>
                      <a:pt x="113" y="112"/>
                    </a:cubicBezTo>
                    <a:cubicBezTo>
                      <a:pt x="112" y="112"/>
                      <a:pt x="111" y="113"/>
                      <a:pt x="109" y="114"/>
                    </a:cubicBezTo>
                    <a:cubicBezTo>
                      <a:pt x="99" y="102"/>
                      <a:pt x="88" y="90"/>
                      <a:pt x="77" y="77"/>
                    </a:cubicBezTo>
                    <a:cubicBezTo>
                      <a:pt x="64" y="90"/>
                      <a:pt x="53" y="102"/>
                      <a:pt x="42" y="113"/>
                    </a:cubicBezTo>
                    <a:cubicBezTo>
                      <a:pt x="42" y="113"/>
                      <a:pt x="41" y="112"/>
                      <a:pt x="40" y="112"/>
                    </a:cubicBezTo>
                    <a:cubicBezTo>
                      <a:pt x="40" y="79"/>
                      <a:pt x="40" y="45"/>
                      <a:pt x="40" y="11"/>
                    </a:cubicBezTo>
                    <a:cubicBezTo>
                      <a:pt x="29" y="11"/>
                      <a:pt x="20" y="11"/>
                      <a:pt x="10" y="11"/>
                    </a:cubicBezTo>
                    <a:cubicBezTo>
                      <a:pt x="10" y="132"/>
                      <a:pt x="10" y="252"/>
                      <a:pt x="10" y="374"/>
                    </a:cubicBezTo>
                    <a:cubicBezTo>
                      <a:pt x="110" y="374"/>
                      <a:pt x="211" y="374"/>
                      <a:pt x="313" y="3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0;p40">
                <a:extLst>
                  <a:ext uri="{FF2B5EF4-FFF2-40B4-BE49-F238E27FC236}">
                    <a16:creationId xmlns:a16="http://schemas.microsoft.com/office/drawing/2014/main" id="{76DBF81B-71E8-B54D-8098-1E8E48A4207F}"/>
                  </a:ext>
                </a:extLst>
              </p:cNvPr>
              <p:cNvSpPr/>
              <p:nvPr/>
            </p:nvSpPr>
            <p:spPr>
              <a:xfrm>
                <a:off x="4957200" y="1710000"/>
                <a:ext cx="133560" cy="131400"/>
              </a:xfrm>
              <a:custGeom>
                <a:avLst/>
                <a:gdLst/>
                <a:ahLst/>
                <a:cxnLst/>
                <a:rect l="l" t="t" r="r" b="b"/>
                <a:pathLst>
                  <a:path w="149" h="148" extrusionOk="0">
                    <a:moveTo>
                      <a:pt x="149" y="74"/>
                    </a:moveTo>
                    <a:cubicBezTo>
                      <a:pt x="149" y="115"/>
                      <a:pt x="115" y="148"/>
                      <a:pt x="74" y="148"/>
                    </a:cubicBezTo>
                    <a:cubicBezTo>
                      <a:pt x="33" y="148"/>
                      <a:pt x="0" y="115"/>
                      <a:pt x="0" y="74"/>
                    </a:cubicBezTo>
                    <a:cubicBezTo>
                      <a:pt x="0" y="33"/>
                      <a:pt x="33" y="0"/>
                      <a:pt x="74" y="0"/>
                    </a:cubicBezTo>
                    <a:cubicBezTo>
                      <a:pt x="116" y="0"/>
                      <a:pt x="149" y="33"/>
                      <a:pt x="149" y="74"/>
                    </a:cubicBezTo>
                    <a:close/>
                    <a:moveTo>
                      <a:pt x="50" y="39"/>
                    </a:moveTo>
                    <a:cubicBezTo>
                      <a:pt x="48" y="41"/>
                      <a:pt x="46" y="43"/>
                      <a:pt x="45" y="44"/>
                    </a:cubicBezTo>
                    <a:cubicBezTo>
                      <a:pt x="43" y="46"/>
                      <a:pt x="41" y="48"/>
                      <a:pt x="39" y="50"/>
                    </a:cubicBezTo>
                    <a:cubicBezTo>
                      <a:pt x="47" y="61"/>
                      <a:pt x="46" y="64"/>
                      <a:pt x="33" y="67"/>
                    </a:cubicBezTo>
                    <a:cubicBezTo>
                      <a:pt x="33" y="71"/>
                      <a:pt x="33" y="76"/>
                      <a:pt x="33" y="80"/>
                    </a:cubicBezTo>
                    <a:cubicBezTo>
                      <a:pt x="46" y="84"/>
                      <a:pt x="47" y="87"/>
                      <a:pt x="39" y="99"/>
                    </a:cubicBezTo>
                    <a:cubicBezTo>
                      <a:pt x="43" y="102"/>
                      <a:pt x="46" y="106"/>
                      <a:pt x="50" y="109"/>
                    </a:cubicBezTo>
                    <a:cubicBezTo>
                      <a:pt x="61" y="102"/>
                      <a:pt x="63" y="103"/>
                      <a:pt x="67" y="115"/>
                    </a:cubicBezTo>
                    <a:cubicBezTo>
                      <a:pt x="72" y="115"/>
                      <a:pt x="77" y="115"/>
                      <a:pt x="82" y="115"/>
                    </a:cubicBezTo>
                    <a:cubicBezTo>
                      <a:pt x="85" y="102"/>
                      <a:pt x="86" y="101"/>
                      <a:pt x="99" y="108"/>
                    </a:cubicBezTo>
                    <a:cubicBezTo>
                      <a:pt x="102" y="105"/>
                      <a:pt x="105" y="102"/>
                      <a:pt x="109" y="99"/>
                    </a:cubicBezTo>
                    <a:cubicBezTo>
                      <a:pt x="102" y="87"/>
                      <a:pt x="103" y="85"/>
                      <a:pt x="116" y="80"/>
                    </a:cubicBezTo>
                    <a:cubicBezTo>
                      <a:pt x="116" y="75"/>
                      <a:pt x="116" y="71"/>
                      <a:pt x="116" y="67"/>
                    </a:cubicBezTo>
                    <a:cubicBezTo>
                      <a:pt x="103" y="64"/>
                      <a:pt x="102" y="62"/>
                      <a:pt x="108" y="50"/>
                    </a:cubicBezTo>
                    <a:cubicBezTo>
                      <a:pt x="105" y="46"/>
                      <a:pt x="102" y="43"/>
                      <a:pt x="99" y="39"/>
                    </a:cubicBezTo>
                    <a:cubicBezTo>
                      <a:pt x="87" y="46"/>
                      <a:pt x="85" y="45"/>
                      <a:pt x="81" y="31"/>
                    </a:cubicBezTo>
                    <a:cubicBezTo>
                      <a:pt x="76" y="32"/>
                      <a:pt x="67" y="33"/>
                      <a:pt x="66" y="36"/>
                    </a:cubicBezTo>
                    <a:cubicBezTo>
                      <a:pt x="63" y="49"/>
                      <a:pt x="57" y="45"/>
                      <a:pt x="50" y="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1;p40">
                <a:extLst>
                  <a:ext uri="{FF2B5EF4-FFF2-40B4-BE49-F238E27FC236}">
                    <a16:creationId xmlns:a16="http://schemas.microsoft.com/office/drawing/2014/main" id="{D8227F2B-96E5-0A44-967B-20CAA8EEE058}"/>
                  </a:ext>
                </a:extLst>
              </p:cNvPr>
              <p:cNvSpPr/>
              <p:nvPr/>
            </p:nvSpPr>
            <p:spPr>
              <a:xfrm>
                <a:off x="4774680" y="1898280"/>
                <a:ext cx="219600" cy="8640"/>
              </a:xfrm>
              <a:custGeom>
                <a:avLst/>
                <a:gdLst/>
                <a:ahLst/>
                <a:cxnLst/>
                <a:rect l="l" t="t" r="r" b="b"/>
                <a:pathLst>
                  <a:path w="245" h="10" extrusionOk="0">
                    <a:moveTo>
                      <a:pt x="241" y="10"/>
                    </a:moveTo>
                    <a:cubicBezTo>
                      <a:pt x="237" y="10"/>
                      <a:pt x="233" y="10"/>
                      <a:pt x="229" y="10"/>
                    </a:cubicBezTo>
                    <a:cubicBezTo>
                      <a:pt x="157" y="10"/>
                      <a:pt x="84" y="10"/>
                      <a:pt x="11" y="10"/>
                    </a:cubicBezTo>
                    <a:cubicBezTo>
                      <a:pt x="9" y="10"/>
                      <a:pt x="8" y="10"/>
                      <a:pt x="7" y="10"/>
                    </a:cubicBezTo>
                    <a:cubicBezTo>
                      <a:pt x="5" y="9"/>
                      <a:pt x="2" y="7"/>
                      <a:pt x="0" y="5"/>
                    </a:cubicBezTo>
                    <a:cubicBezTo>
                      <a:pt x="2" y="4"/>
                      <a:pt x="5" y="0"/>
                      <a:pt x="8" y="0"/>
                    </a:cubicBezTo>
                    <a:cubicBezTo>
                      <a:pt x="36" y="0"/>
                      <a:pt x="65" y="0"/>
                      <a:pt x="93" y="0"/>
                    </a:cubicBezTo>
                    <a:cubicBezTo>
                      <a:pt x="140" y="0"/>
                      <a:pt x="186" y="0"/>
                      <a:pt x="232" y="0"/>
                    </a:cubicBezTo>
                    <a:cubicBezTo>
                      <a:pt x="238" y="0"/>
                      <a:pt x="245" y="0"/>
                      <a:pt x="241"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2;p40">
                <a:extLst>
                  <a:ext uri="{FF2B5EF4-FFF2-40B4-BE49-F238E27FC236}">
                    <a16:creationId xmlns:a16="http://schemas.microsoft.com/office/drawing/2014/main" id="{C78D960D-A12F-B342-B2B3-5674C8580ADA}"/>
                  </a:ext>
                </a:extLst>
              </p:cNvPr>
              <p:cNvSpPr/>
              <p:nvPr/>
            </p:nvSpPr>
            <p:spPr>
              <a:xfrm>
                <a:off x="4772160" y="1924200"/>
                <a:ext cx="220680" cy="8640"/>
              </a:xfrm>
              <a:custGeom>
                <a:avLst/>
                <a:gdLst/>
                <a:ahLst/>
                <a:cxnLst/>
                <a:rect l="l" t="t" r="r" b="b"/>
                <a:pathLst>
                  <a:path w="246" h="10" extrusionOk="0">
                    <a:moveTo>
                      <a:pt x="3" y="10"/>
                    </a:moveTo>
                    <a:cubicBezTo>
                      <a:pt x="0" y="0"/>
                      <a:pt x="8" y="1"/>
                      <a:pt x="13" y="1"/>
                    </a:cubicBezTo>
                    <a:cubicBezTo>
                      <a:pt x="68" y="1"/>
                      <a:pt x="123" y="1"/>
                      <a:pt x="179" y="1"/>
                    </a:cubicBezTo>
                    <a:cubicBezTo>
                      <a:pt x="198" y="1"/>
                      <a:pt x="217" y="1"/>
                      <a:pt x="237" y="2"/>
                    </a:cubicBezTo>
                    <a:cubicBezTo>
                      <a:pt x="240" y="2"/>
                      <a:pt x="243" y="5"/>
                      <a:pt x="246" y="7"/>
                    </a:cubicBezTo>
                    <a:cubicBezTo>
                      <a:pt x="246" y="8"/>
                      <a:pt x="245" y="9"/>
                      <a:pt x="245" y="10"/>
                    </a:cubicBezTo>
                    <a:cubicBezTo>
                      <a:pt x="165" y="10"/>
                      <a:pt x="84" y="10"/>
                      <a:pt x="3"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3;p40">
                <a:extLst>
                  <a:ext uri="{FF2B5EF4-FFF2-40B4-BE49-F238E27FC236}">
                    <a16:creationId xmlns:a16="http://schemas.microsoft.com/office/drawing/2014/main" id="{977E3E8B-1C5D-794F-B09B-B7B55E9C4C17}"/>
                  </a:ext>
                </a:extLst>
              </p:cNvPr>
              <p:cNvSpPr/>
              <p:nvPr/>
            </p:nvSpPr>
            <p:spPr>
              <a:xfrm>
                <a:off x="4774680" y="1953000"/>
                <a:ext cx="218160" cy="7560"/>
              </a:xfrm>
              <a:custGeom>
                <a:avLst/>
                <a:gdLst/>
                <a:ahLst/>
                <a:cxnLst/>
                <a:rect l="l" t="t" r="r" b="b"/>
                <a:pathLst>
                  <a:path w="243" h="9" extrusionOk="0">
                    <a:moveTo>
                      <a:pt x="241" y="9"/>
                    </a:moveTo>
                    <a:cubicBezTo>
                      <a:pt x="219" y="9"/>
                      <a:pt x="198" y="9"/>
                      <a:pt x="176" y="9"/>
                    </a:cubicBezTo>
                    <a:cubicBezTo>
                      <a:pt x="120" y="9"/>
                      <a:pt x="65" y="9"/>
                      <a:pt x="9" y="9"/>
                    </a:cubicBezTo>
                    <a:cubicBezTo>
                      <a:pt x="6" y="9"/>
                      <a:pt x="3" y="6"/>
                      <a:pt x="0" y="5"/>
                    </a:cubicBezTo>
                    <a:cubicBezTo>
                      <a:pt x="3" y="3"/>
                      <a:pt x="6" y="0"/>
                      <a:pt x="9" y="0"/>
                    </a:cubicBezTo>
                    <a:cubicBezTo>
                      <a:pt x="84" y="0"/>
                      <a:pt x="159" y="0"/>
                      <a:pt x="234" y="0"/>
                    </a:cubicBezTo>
                    <a:cubicBezTo>
                      <a:pt x="237" y="0"/>
                      <a:pt x="240" y="3"/>
                      <a:pt x="243" y="5"/>
                    </a:cubicBezTo>
                    <a:cubicBezTo>
                      <a:pt x="242" y="6"/>
                      <a:pt x="242" y="8"/>
                      <a:pt x="241"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4;p40">
                <a:extLst>
                  <a:ext uri="{FF2B5EF4-FFF2-40B4-BE49-F238E27FC236}">
                    <a16:creationId xmlns:a16="http://schemas.microsoft.com/office/drawing/2014/main" id="{7EAA7D97-BE95-6F42-8433-A49E3238A9A9}"/>
                  </a:ext>
                </a:extLst>
              </p:cNvPr>
              <p:cNvSpPr/>
              <p:nvPr/>
            </p:nvSpPr>
            <p:spPr>
              <a:xfrm>
                <a:off x="4772160" y="1977840"/>
                <a:ext cx="220680" cy="10080"/>
              </a:xfrm>
              <a:custGeom>
                <a:avLst/>
                <a:gdLst/>
                <a:ahLst/>
                <a:cxnLst/>
                <a:rect l="l" t="t" r="r" b="b"/>
                <a:pathLst>
                  <a:path w="246" h="12" extrusionOk="0">
                    <a:moveTo>
                      <a:pt x="246" y="6"/>
                    </a:moveTo>
                    <a:cubicBezTo>
                      <a:pt x="244" y="8"/>
                      <a:pt x="241" y="11"/>
                      <a:pt x="239" y="11"/>
                    </a:cubicBezTo>
                    <a:cubicBezTo>
                      <a:pt x="161" y="12"/>
                      <a:pt x="83" y="11"/>
                      <a:pt x="5" y="11"/>
                    </a:cubicBezTo>
                    <a:cubicBezTo>
                      <a:pt x="5" y="11"/>
                      <a:pt x="4" y="11"/>
                      <a:pt x="4" y="11"/>
                    </a:cubicBezTo>
                    <a:cubicBezTo>
                      <a:pt x="0" y="0"/>
                      <a:pt x="8" y="2"/>
                      <a:pt x="13" y="2"/>
                    </a:cubicBezTo>
                    <a:cubicBezTo>
                      <a:pt x="76" y="2"/>
                      <a:pt x="139" y="2"/>
                      <a:pt x="202" y="2"/>
                    </a:cubicBezTo>
                    <a:cubicBezTo>
                      <a:pt x="216" y="2"/>
                      <a:pt x="230" y="2"/>
                      <a:pt x="244" y="2"/>
                    </a:cubicBezTo>
                    <a:cubicBezTo>
                      <a:pt x="245" y="3"/>
                      <a:pt x="245" y="4"/>
                      <a:pt x="246" y="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5;p40">
                <a:extLst>
                  <a:ext uri="{FF2B5EF4-FFF2-40B4-BE49-F238E27FC236}">
                    <a16:creationId xmlns:a16="http://schemas.microsoft.com/office/drawing/2014/main" id="{FD2CE91E-205D-ED4F-9137-5FC981CFE0C6}"/>
                  </a:ext>
                </a:extLst>
              </p:cNvPr>
              <p:cNvSpPr/>
              <p:nvPr/>
            </p:nvSpPr>
            <p:spPr>
              <a:xfrm>
                <a:off x="4773240" y="2005560"/>
                <a:ext cx="220680" cy="11160"/>
              </a:xfrm>
              <a:custGeom>
                <a:avLst/>
                <a:gdLst/>
                <a:ahLst/>
                <a:cxnLst/>
                <a:rect l="l" t="t" r="r" b="b"/>
                <a:pathLst>
                  <a:path w="246" h="13" extrusionOk="0">
                    <a:moveTo>
                      <a:pt x="2" y="1"/>
                    </a:moveTo>
                    <a:cubicBezTo>
                      <a:pt x="35" y="1"/>
                      <a:pt x="68" y="1"/>
                      <a:pt x="100" y="1"/>
                    </a:cubicBezTo>
                    <a:cubicBezTo>
                      <a:pt x="145" y="1"/>
                      <a:pt x="190" y="1"/>
                      <a:pt x="234" y="1"/>
                    </a:cubicBezTo>
                    <a:cubicBezTo>
                      <a:pt x="240" y="1"/>
                      <a:pt x="246" y="0"/>
                      <a:pt x="243" y="11"/>
                    </a:cubicBezTo>
                    <a:cubicBezTo>
                      <a:pt x="240" y="11"/>
                      <a:pt x="236" y="11"/>
                      <a:pt x="232" y="11"/>
                    </a:cubicBezTo>
                    <a:cubicBezTo>
                      <a:pt x="159" y="11"/>
                      <a:pt x="86" y="11"/>
                      <a:pt x="12" y="11"/>
                    </a:cubicBezTo>
                    <a:cubicBezTo>
                      <a:pt x="7" y="11"/>
                      <a:pt x="0" y="13"/>
                      <a:pt x="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6;p40">
                <a:extLst>
                  <a:ext uri="{FF2B5EF4-FFF2-40B4-BE49-F238E27FC236}">
                    <a16:creationId xmlns:a16="http://schemas.microsoft.com/office/drawing/2014/main" id="{F7EBCEF7-8E24-B042-8CA5-CF11A3332A6C}"/>
                  </a:ext>
                </a:extLst>
              </p:cNvPr>
              <p:cNvSpPr/>
              <p:nvPr/>
            </p:nvSpPr>
            <p:spPr>
              <a:xfrm>
                <a:off x="4774680" y="2037240"/>
                <a:ext cx="108720" cy="9000"/>
              </a:xfrm>
              <a:custGeom>
                <a:avLst/>
                <a:gdLst/>
                <a:ahLst/>
                <a:cxnLst/>
                <a:rect l="l" t="t" r="r" b="b"/>
                <a:pathLst>
                  <a:path w="121" h="10" extrusionOk="0">
                    <a:moveTo>
                      <a:pt x="121" y="3"/>
                    </a:moveTo>
                    <a:cubicBezTo>
                      <a:pt x="119" y="5"/>
                      <a:pt x="116" y="10"/>
                      <a:pt x="114" y="10"/>
                    </a:cubicBezTo>
                    <a:cubicBezTo>
                      <a:pt x="78" y="10"/>
                      <a:pt x="42" y="10"/>
                      <a:pt x="6" y="10"/>
                    </a:cubicBezTo>
                    <a:cubicBezTo>
                      <a:pt x="4" y="10"/>
                      <a:pt x="2" y="6"/>
                      <a:pt x="0" y="5"/>
                    </a:cubicBezTo>
                    <a:cubicBezTo>
                      <a:pt x="2" y="3"/>
                      <a:pt x="4" y="0"/>
                      <a:pt x="6" y="0"/>
                    </a:cubicBezTo>
                    <a:cubicBezTo>
                      <a:pt x="44" y="0"/>
                      <a:pt x="81" y="0"/>
                      <a:pt x="119" y="0"/>
                    </a:cubicBezTo>
                    <a:cubicBezTo>
                      <a:pt x="120" y="1"/>
                      <a:pt x="120" y="2"/>
                      <a:pt x="121"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7;p40">
                <a:extLst>
                  <a:ext uri="{FF2B5EF4-FFF2-40B4-BE49-F238E27FC236}">
                    <a16:creationId xmlns:a16="http://schemas.microsoft.com/office/drawing/2014/main" id="{86EF7AAF-F801-5D46-8419-9E2877A4E3A9}"/>
                  </a:ext>
                </a:extLst>
              </p:cNvPr>
              <p:cNvSpPr/>
              <p:nvPr/>
            </p:nvSpPr>
            <p:spPr>
              <a:xfrm>
                <a:off x="4947480" y="2065320"/>
                <a:ext cx="47160" cy="9000"/>
              </a:xfrm>
              <a:custGeom>
                <a:avLst/>
                <a:gdLst/>
                <a:ahLst/>
                <a:cxnLst/>
                <a:rect l="l" t="t" r="r" b="b"/>
                <a:pathLst>
                  <a:path w="53" h="11" extrusionOk="0">
                    <a:moveTo>
                      <a:pt x="49" y="0"/>
                    </a:moveTo>
                    <a:cubicBezTo>
                      <a:pt x="53" y="10"/>
                      <a:pt x="46" y="9"/>
                      <a:pt x="40" y="9"/>
                    </a:cubicBezTo>
                    <a:cubicBezTo>
                      <a:pt x="0" y="8"/>
                      <a:pt x="2" y="11"/>
                      <a:pt x="5" y="0"/>
                    </a:cubicBezTo>
                    <a:cubicBezTo>
                      <a:pt x="19" y="0"/>
                      <a:pt x="34"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8;p40">
                <a:extLst>
                  <a:ext uri="{FF2B5EF4-FFF2-40B4-BE49-F238E27FC236}">
                    <a16:creationId xmlns:a16="http://schemas.microsoft.com/office/drawing/2014/main" id="{57421E13-34D5-5347-8498-EA34388599C0}"/>
                  </a:ext>
                </a:extLst>
              </p:cNvPr>
              <p:cNvSpPr/>
              <p:nvPr/>
            </p:nvSpPr>
            <p:spPr>
              <a:xfrm>
                <a:off x="5010480" y="1761480"/>
                <a:ext cx="27360" cy="27360"/>
              </a:xfrm>
              <a:custGeom>
                <a:avLst/>
                <a:gdLst/>
                <a:ahLst/>
                <a:cxnLst/>
                <a:rect l="l" t="t" r="r" b="b"/>
                <a:pathLst>
                  <a:path w="31" h="31" extrusionOk="0">
                    <a:moveTo>
                      <a:pt x="31" y="16"/>
                    </a:moveTo>
                    <a:cubicBezTo>
                      <a:pt x="31" y="24"/>
                      <a:pt x="24" y="31"/>
                      <a:pt x="15" y="31"/>
                    </a:cubicBezTo>
                    <a:cubicBezTo>
                      <a:pt x="6" y="30"/>
                      <a:pt x="1" y="26"/>
                      <a:pt x="0" y="17"/>
                    </a:cubicBezTo>
                    <a:cubicBezTo>
                      <a:pt x="0" y="8"/>
                      <a:pt x="6" y="1"/>
                      <a:pt x="15" y="1"/>
                    </a:cubicBezTo>
                    <a:cubicBezTo>
                      <a:pt x="23" y="0"/>
                      <a:pt x="30" y="7"/>
                      <a:pt x="31" y="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282;p40">
            <a:extLst>
              <a:ext uri="{FF2B5EF4-FFF2-40B4-BE49-F238E27FC236}">
                <a16:creationId xmlns:a16="http://schemas.microsoft.com/office/drawing/2014/main" id="{2CAC022D-5A98-8745-9B80-B471FF22EA2F}"/>
              </a:ext>
            </a:extLst>
          </p:cNvPr>
          <p:cNvSpPr/>
          <p:nvPr/>
        </p:nvSpPr>
        <p:spPr>
          <a:xfrm>
            <a:off x="5431319" y="4911487"/>
            <a:ext cx="403876" cy="4561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400" b="1" i="0" u="none" strike="noStrike" cap="none">
                <a:solidFill>
                  <a:srgbClr val="FFFF00"/>
                </a:solidFill>
                <a:latin typeface="Quattrocento Sans"/>
                <a:ea typeface="Quattrocento Sans"/>
                <a:cs typeface="Quattrocento Sans"/>
                <a:sym typeface="Quattrocento Sans"/>
              </a:rPr>
              <a:t> </a:t>
            </a:r>
            <a:endParaRPr sz="2400" b="0" i="0" u="none" strike="noStrike" cap="none">
              <a:latin typeface="Arial"/>
              <a:ea typeface="Arial"/>
              <a:cs typeface="Arial"/>
              <a:sym typeface="Arial"/>
            </a:endParaRPr>
          </a:p>
        </p:txBody>
      </p:sp>
      <p:sp>
        <p:nvSpPr>
          <p:cNvPr id="50" name="Text Placeholder 1">
            <a:extLst>
              <a:ext uri="{FF2B5EF4-FFF2-40B4-BE49-F238E27FC236}">
                <a16:creationId xmlns:a16="http://schemas.microsoft.com/office/drawing/2014/main" id="{41472767-B695-7740-8E96-337F52825B65}"/>
              </a:ext>
            </a:extLst>
          </p:cNvPr>
          <p:cNvSpPr txBox="1">
            <a:spLocks/>
          </p:cNvSpPr>
          <p:nvPr/>
        </p:nvSpPr>
        <p:spPr>
          <a:xfrm>
            <a:off x="3572608" y="1490928"/>
            <a:ext cx="2307636" cy="803014"/>
          </a:xfrm>
          <a:prstGeom prst="rect">
            <a:avLst/>
          </a:prstGeom>
        </p:spPr>
        <p:txBody>
          <a:bodyPr lIns="91440" tIns="45720" rIns="91440" bIns="45720" anchor="b">
            <a:noAutofit/>
          </a:bodyPr>
          <a:lstStyle>
            <a:lvl1pPr marL="0" indent="0" algn="l" defTabSz="914400" rtl="0" eaLnBrk="1" latinLnBrk="0" hangingPunct="1">
              <a:lnSpc>
                <a:spcPct val="100000"/>
              </a:lnSpc>
              <a:spcBef>
                <a:spcPts val="1000"/>
              </a:spcBef>
              <a:buFont typeface="Arial" panose="020B0604020202020204" pitchFamily="34" charset="0"/>
              <a:buNone/>
              <a:defRPr sz="4400" kern="1200" spc="-150">
                <a:gradFill>
                  <a:gsLst>
                    <a:gs pos="0">
                      <a:srgbClr val="3DB44A"/>
                    </a:gs>
                    <a:gs pos="78000">
                      <a:srgbClr val="29B9CD"/>
                    </a:gs>
                  </a:gsLst>
                  <a:lin ang="2700000" scaled="1"/>
                </a:gradFill>
                <a:latin typeface="+mj-lt"/>
                <a:ea typeface="+mn-ea"/>
                <a:cs typeface="Segoe UI Ligh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gradFill>
                  <a:gsLst>
                    <a:gs pos="0">
                      <a:srgbClr val="3DB44A"/>
                    </a:gs>
                    <a:gs pos="33000">
                      <a:srgbClr val="3DB44A"/>
                    </a:gs>
                    <a:gs pos="100000">
                      <a:srgbClr val="29B9CD"/>
                    </a:gs>
                  </a:gsLst>
                  <a:lin ang="2700000" scaled="1"/>
                </a:gra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gradFill>
                  <a:gsLst>
                    <a:gs pos="0">
                      <a:srgbClr val="3DB44A"/>
                    </a:gs>
                    <a:gs pos="33000">
                      <a:srgbClr val="3DB44A"/>
                    </a:gs>
                    <a:gs pos="100000">
                      <a:srgbClr val="29B9CD"/>
                    </a:gs>
                  </a:gsLst>
                  <a:lin ang="2700000" scaled="1"/>
                </a:gra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gradFill>
                  <a:gsLst>
                    <a:gs pos="0">
                      <a:srgbClr val="3DB44A"/>
                    </a:gs>
                    <a:gs pos="33000">
                      <a:srgbClr val="3DB44A"/>
                    </a:gs>
                    <a:gs pos="100000">
                      <a:srgbClr val="29B9CD"/>
                    </a:gs>
                  </a:gsLst>
                  <a:lin ang="2700000" scaled="1"/>
                </a:gra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gradFill>
                  <a:gsLst>
                    <a:gs pos="0">
                      <a:srgbClr val="3DB44A"/>
                    </a:gs>
                    <a:gs pos="33000">
                      <a:srgbClr val="3DB44A"/>
                    </a:gs>
                    <a:gs pos="100000">
                      <a:srgbClr val="29B9CD"/>
                    </a:gs>
                  </a:gsLst>
                  <a:lin ang="27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tx1">
                    <a:lumMod val="85000"/>
                    <a:lumOff val="15000"/>
                  </a:schemeClr>
                </a:solidFill>
                <a:cs typeface="Segoe UI Light"/>
              </a:rPr>
              <a:t>TechHub</a:t>
            </a:r>
          </a:p>
        </p:txBody>
      </p:sp>
      <p:sp>
        <p:nvSpPr>
          <p:cNvPr id="51" name="Text Placeholder 1">
            <a:extLst>
              <a:ext uri="{FF2B5EF4-FFF2-40B4-BE49-F238E27FC236}">
                <a16:creationId xmlns:a16="http://schemas.microsoft.com/office/drawing/2014/main" id="{BA6324A9-D019-9845-A120-7DAA4BF13BD5}"/>
              </a:ext>
            </a:extLst>
          </p:cNvPr>
          <p:cNvSpPr txBox="1">
            <a:spLocks/>
          </p:cNvSpPr>
          <p:nvPr/>
        </p:nvSpPr>
        <p:spPr>
          <a:xfrm>
            <a:off x="3572608" y="1750024"/>
            <a:ext cx="2307636" cy="803014"/>
          </a:xfrm>
          <a:prstGeom prst="rect">
            <a:avLst/>
          </a:prstGeom>
        </p:spPr>
        <p:txBody>
          <a:bodyPr anchor="b">
            <a:noAutofit/>
          </a:bodyPr>
          <a:lstStyle>
            <a:lvl1pPr marL="0" indent="0" algn="l" defTabSz="914400" rtl="0" eaLnBrk="1" latinLnBrk="0" hangingPunct="1">
              <a:lnSpc>
                <a:spcPct val="100000"/>
              </a:lnSpc>
              <a:spcBef>
                <a:spcPts val="1000"/>
              </a:spcBef>
              <a:buFont typeface="Arial" panose="020B0604020202020204" pitchFamily="34" charset="0"/>
              <a:buNone/>
              <a:defRPr sz="4400" kern="1200" spc="-150">
                <a:gradFill>
                  <a:gsLst>
                    <a:gs pos="0">
                      <a:srgbClr val="3DB44A"/>
                    </a:gs>
                    <a:gs pos="78000">
                      <a:srgbClr val="29B9CD"/>
                    </a:gs>
                  </a:gsLst>
                  <a:lin ang="2700000" scaled="1"/>
                </a:gradFill>
                <a:latin typeface="+mj-lt"/>
                <a:ea typeface="+mn-ea"/>
                <a:cs typeface="Segoe UI Ligh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gradFill>
                  <a:gsLst>
                    <a:gs pos="0">
                      <a:srgbClr val="3DB44A"/>
                    </a:gs>
                    <a:gs pos="33000">
                      <a:srgbClr val="3DB44A"/>
                    </a:gs>
                    <a:gs pos="100000">
                      <a:srgbClr val="29B9CD"/>
                    </a:gs>
                  </a:gsLst>
                  <a:lin ang="2700000" scaled="1"/>
                </a:gra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gradFill>
                  <a:gsLst>
                    <a:gs pos="0">
                      <a:srgbClr val="3DB44A"/>
                    </a:gs>
                    <a:gs pos="33000">
                      <a:srgbClr val="3DB44A"/>
                    </a:gs>
                    <a:gs pos="100000">
                      <a:srgbClr val="29B9CD"/>
                    </a:gs>
                  </a:gsLst>
                  <a:lin ang="2700000" scaled="1"/>
                </a:gra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gradFill>
                  <a:gsLst>
                    <a:gs pos="0">
                      <a:srgbClr val="3DB44A"/>
                    </a:gs>
                    <a:gs pos="33000">
                      <a:srgbClr val="3DB44A"/>
                    </a:gs>
                    <a:gs pos="100000">
                      <a:srgbClr val="29B9CD"/>
                    </a:gs>
                  </a:gsLst>
                  <a:lin ang="2700000" scaled="1"/>
                </a:gra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gradFill>
                  <a:gsLst>
                    <a:gs pos="0">
                      <a:srgbClr val="3DB44A"/>
                    </a:gs>
                    <a:gs pos="33000">
                      <a:srgbClr val="3DB44A"/>
                    </a:gs>
                    <a:gs pos="100000">
                      <a:srgbClr val="29B9CD"/>
                    </a:gs>
                  </a:gsLst>
                  <a:lin ang="27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solidFill>
                  <a:schemeClr val="tx1">
                    <a:lumMod val="75000"/>
                    <a:lumOff val="25000"/>
                  </a:schemeClr>
                </a:solidFill>
              </a:rPr>
              <a:t>presents</a:t>
            </a:r>
          </a:p>
        </p:txBody>
      </p:sp>
      <p:pic>
        <p:nvPicPr>
          <p:cNvPr id="54" name="Picture 53">
            <a:extLst>
              <a:ext uri="{FF2B5EF4-FFF2-40B4-BE49-F238E27FC236}">
                <a16:creationId xmlns:a16="http://schemas.microsoft.com/office/drawing/2014/main" id="{9156DAEC-710C-074D-A8D4-69C8FB151D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656" y="160497"/>
            <a:ext cx="1987474" cy="778728"/>
          </a:xfrm>
          <a:prstGeom prst="rect">
            <a:avLst/>
          </a:prstGeom>
        </p:spPr>
      </p:pic>
    </p:spTree>
    <p:extLst>
      <p:ext uri="{BB962C8B-B14F-4D97-AF65-F5344CB8AC3E}">
        <p14:creationId xmlns:p14="http://schemas.microsoft.com/office/powerpoint/2010/main" val="36105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IN" dirty="0" smtClean="0">
                <a:latin typeface="Arial Black" panose="020B0A04020102020204" pitchFamily="34" charset="0"/>
              </a:rPr>
              <a:t>High Level Model </a:t>
            </a:r>
            <a:r>
              <a:rPr lang="en-IN" dirty="0" smtClean="0">
                <a:latin typeface="Arial Black" panose="020B0A04020102020204" pitchFamily="34" charset="0"/>
              </a:rPr>
              <a:t>Architecture</a:t>
            </a:r>
            <a:endParaRPr lang="en-IN" dirty="0">
              <a:latin typeface="Arial Black" panose="020B0A04020102020204" pitchFamily="34" charset="0"/>
            </a:endParaRPr>
          </a:p>
        </p:txBody>
      </p:sp>
      <p:sp>
        <p:nvSpPr>
          <p:cNvPr id="2" name="Slide Number Placeholder 1"/>
          <p:cNvSpPr>
            <a:spLocks noGrp="1"/>
          </p:cNvSpPr>
          <p:nvPr>
            <p:ph type="sldNum" sz="quarter" idx="21"/>
          </p:nvPr>
        </p:nvSpPr>
        <p:spPr/>
        <p:txBody>
          <a:bodyPr/>
          <a:lstStyle/>
          <a:p>
            <a:fld id="{2ADF02F0-7A45-4BFB-A264-947079AA91A4}" type="slidenum">
              <a:rPr lang="en-US" smtClean="0"/>
              <a:pPr/>
              <a:t>10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215" y="1363675"/>
            <a:ext cx="10058400" cy="4672519"/>
          </a:xfrm>
          <a:prstGeom prst="rect">
            <a:avLst/>
          </a:prstGeom>
        </p:spPr>
      </p:pic>
    </p:spTree>
    <p:extLst>
      <p:ext uri="{BB962C8B-B14F-4D97-AF65-F5344CB8AC3E}">
        <p14:creationId xmlns:p14="http://schemas.microsoft.com/office/powerpoint/2010/main" val="33745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 dirty="0">
                <a:latin typeface="Arial Black" panose="020B0A04020102020204" pitchFamily="34" charset="0"/>
              </a:rPr>
              <a:t>Methodology</a:t>
            </a:r>
            <a:endParaRPr lang="en-IN" dirty="0">
              <a:latin typeface="Arial Black" panose="020B0A04020102020204" pitchFamily="34" charset="0"/>
            </a:endParaRPr>
          </a:p>
        </p:txBody>
      </p:sp>
      <p:sp>
        <p:nvSpPr>
          <p:cNvPr id="3" name="Slide Number Placeholder 2"/>
          <p:cNvSpPr>
            <a:spLocks noGrp="1"/>
          </p:cNvSpPr>
          <p:nvPr>
            <p:ph type="sldNum" sz="quarter" idx="21"/>
          </p:nvPr>
        </p:nvSpPr>
        <p:spPr/>
        <p:txBody>
          <a:bodyPr/>
          <a:lstStyle/>
          <a:p>
            <a:fld id="{2ADF02F0-7A45-4BFB-A264-947079AA91A4}" type="slidenum">
              <a:rPr lang="en-US" smtClean="0"/>
              <a:t>11</a:t>
            </a:fld>
            <a:endParaRPr lang="en-US"/>
          </a:p>
        </p:txBody>
      </p:sp>
      <p:sp>
        <p:nvSpPr>
          <p:cNvPr id="4" name="Google Shape;299;p16"/>
          <p:cNvSpPr txBox="1">
            <a:spLocks/>
          </p:cNvSpPr>
          <p:nvPr/>
        </p:nvSpPr>
        <p:spPr>
          <a:xfrm>
            <a:off x="380999" y="1536308"/>
            <a:ext cx="11127509" cy="4853911"/>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spcBef>
                <a:spcPts val="0"/>
              </a:spcBef>
              <a:spcAft>
                <a:spcPts val="0"/>
              </a:spcAft>
              <a:buSzPts val="1400"/>
              <a:buFont typeface="Arial" panose="020B0604020202020204" pitchFamily="34" charset="0"/>
              <a:buChar char="●"/>
            </a:pPr>
            <a:r>
              <a:rPr lang="en-US" sz="2000" b="1" dirty="0" smtClean="0"/>
              <a:t>Data Repository :</a:t>
            </a:r>
            <a:endParaRPr lang="en-US" sz="2000" b="1" dirty="0" smtClean="0"/>
          </a:p>
          <a:p>
            <a:pPr marL="914400" lvl="1" indent="-311150">
              <a:spcBef>
                <a:spcPts val="0"/>
              </a:spcBef>
              <a:spcAft>
                <a:spcPts val="0"/>
              </a:spcAft>
              <a:buSzPts val="1300"/>
              <a:buFont typeface="Arial" panose="020B0604020202020204" pitchFamily="34" charset="0"/>
              <a:buChar char="○"/>
            </a:pPr>
            <a:r>
              <a:rPr lang="en-US" sz="1800" dirty="0" smtClean="0"/>
              <a:t>Obtaining the data was the most important first step for starting this project. </a:t>
            </a:r>
          </a:p>
          <a:p>
            <a:pPr marL="914400" lvl="1" indent="-311150">
              <a:spcBef>
                <a:spcPts val="0"/>
              </a:spcBef>
              <a:spcAft>
                <a:spcPts val="0"/>
              </a:spcAft>
              <a:buSzPts val="1300"/>
              <a:buFont typeface="Arial" panose="020B0604020202020204" pitchFamily="34" charset="0"/>
              <a:buChar char="○"/>
            </a:pPr>
            <a:r>
              <a:rPr lang="en-US" sz="1800" dirty="0" smtClean="0"/>
              <a:t>The DICOM file was converted into .JPG format for training. </a:t>
            </a:r>
          </a:p>
          <a:p>
            <a:pPr marL="914400" lvl="1" indent="-311150">
              <a:spcBef>
                <a:spcPts val="0"/>
              </a:spcBef>
              <a:spcAft>
                <a:spcPts val="0"/>
              </a:spcAft>
              <a:buSzPts val="1300"/>
              <a:buFont typeface="Arial" panose="020B0604020202020204" pitchFamily="34" charset="0"/>
              <a:buChar char="○"/>
            </a:pPr>
            <a:r>
              <a:rPr lang="en-US" sz="1800" dirty="0" smtClean="0"/>
              <a:t>The aim was to segregate.JPG images into positive and negative brain strokes based on the labels given by the radiologist in .csv format.</a:t>
            </a:r>
          </a:p>
          <a:p>
            <a:pPr marL="914400" lvl="1" indent="-311150">
              <a:spcBef>
                <a:spcPts val="0"/>
              </a:spcBef>
              <a:spcAft>
                <a:spcPts val="0"/>
              </a:spcAft>
              <a:buSzPts val="1300"/>
              <a:buFont typeface="Arial" panose="020B0604020202020204" pitchFamily="34" charset="0"/>
              <a:buChar char="○"/>
            </a:pPr>
            <a:r>
              <a:rPr lang="en-US" sz="1800" dirty="0" smtClean="0"/>
              <a:t>It was also necessary for the brain strokes to be labelled because we do not have the medical expertise to conclude the type of stroke a patient is suffering from. The data of the patients was labeled by the radiologist as positive and negative.</a:t>
            </a:r>
          </a:p>
          <a:p>
            <a:pPr marL="914400" lvl="1" indent="-311150">
              <a:spcBef>
                <a:spcPts val="0"/>
              </a:spcBef>
              <a:spcAft>
                <a:spcPts val="0"/>
              </a:spcAft>
              <a:buSzPts val="1300"/>
              <a:buFont typeface="Arial" panose="020B0604020202020204" pitchFamily="34" charset="0"/>
              <a:buChar char="○"/>
            </a:pPr>
            <a:endParaRPr lang="en-US" sz="1300" dirty="0" smtClean="0"/>
          </a:p>
          <a:p>
            <a:pPr marL="457200" lvl="0" indent="-311150">
              <a:spcBef>
                <a:spcPts val="0"/>
              </a:spcBef>
              <a:spcAft>
                <a:spcPts val="0"/>
              </a:spcAft>
              <a:buSzPts val="1300"/>
              <a:buChar char="●"/>
            </a:pPr>
            <a:r>
              <a:rPr lang="en-US" sz="1800" b="1" dirty="0"/>
              <a:t>Data </a:t>
            </a:r>
            <a:r>
              <a:rPr lang="en-US" sz="1800" b="1" dirty="0" smtClean="0"/>
              <a:t>Segregation/Mapping </a:t>
            </a:r>
            <a:r>
              <a:rPr lang="en-US" sz="1800" b="1" dirty="0"/>
              <a:t>:</a:t>
            </a:r>
          </a:p>
          <a:p>
            <a:pPr marL="914400" lvl="1" indent="-311150">
              <a:spcBef>
                <a:spcPts val="0"/>
              </a:spcBef>
              <a:spcAft>
                <a:spcPts val="0"/>
              </a:spcAft>
              <a:buSzPts val="1300"/>
              <a:buChar char="○"/>
            </a:pPr>
            <a:r>
              <a:rPr lang="en-US" sz="1800" dirty="0"/>
              <a:t>The patient ID folders were subject to segregation of their respective images into positive and negative categories, based on the labels specified in the accompanying Excel file</a:t>
            </a:r>
            <a:r>
              <a:rPr lang="en-US" sz="1800" dirty="0" smtClean="0"/>
              <a:t>.</a:t>
            </a:r>
          </a:p>
          <a:p>
            <a:pPr marL="914400" lvl="1" indent="-311150">
              <a:spcBef>
                <a:spcPts val="0"/>
              </a:spcBef>
              <a:spcAft>
                <a:spcPts val="0"/>
              </a:spcAft>
              <a:buSzPts val="1300"/>
              <a:buChar char="○"/>
            </a:pPr>
            <a:endParaRPr lang="en-US" sz="1800" dirty="0"/>
          </a:p>
          <a:p>
            <a:pPr marL="457200" lvl="0" indent="-317500">
              <a:spcBef>
                <a:spcPts val="0"/>
              </a:spcBef>
              <a:spcAft>
                <a:spcPts val="0"/>
              </a:spcAft>
              <a:buSzPts val="1400"/>
              <a:buChar char="●"/>
            </a:pPr>
            <a:r>
              <a:rPr lang="en-US" sz="1800" b="1" dirty="0"/>
              <a:t>Data Preprocessing</a:t>
            </a:r>
          </a:p>
          <a:p>
            <a:pPr marL="914400" lvl="1" indent="-311150">
              <a:spcBef>
                <a:spcPts val="0"/>
              </a:spcBef>
              <a:spcAft>
                <a:spcPts val="0"/>
              </a:spcAft>
              <a:buSzPts val="1300"/>
              <a:buChar char="○"/>
            </a:pPr>
            <a:r>
              <a:rPr lang="en-US" sz="1800" dirty="0"/>
              <a:t>In order to perform preprocessing on the provided brain scans, the utilization of two key software libraries, namely </a:t>
            </a:r>
            <a:r>
              <a:rPr lang="en-US" sz="1800" dirty="0" err="1"/>
              <a:t>OpenCV</a:t>
            </a:r>
            <a:r>
              <a:rPr lang="en-US" sz="1800" dirty="0"/>
              <a:t> and </a:t>
            </a:r>
            <a:r>
              <a:rPr lang="en-US" sz="1800" dirty="0" err="1"/>
              <a:t>NumPy</a:t>
            </a:r>
            <a:r>
              <a:rPr lang="en-US" sz="1800" dirty="0"/>
              <a:t>, was imperative.</a:t>
            </a:r>
          </a:p>
          <a:p>
            <a:pPr marL="0" indent="0">
              <a:spcBef>
                <a:spcPts val="1200"/>
              </a:spcBef>
              <a:spcAft>
                <a:spcPts val="1200"/>
              </a:spcAft>
              <a:buFont typeface="Arial" panose="020B0604020202020204" pitchFamily="34" charset="0"/>
              <a:buNone/>
            </a:pPr>
            <a:endParaRPr lang="en-US" sz="2800" dirty="0"/>
          </a:p>
        </p:txBody>
      </p:sp>
    </p:spTree>
    <p:extLst>
      <p:ext uri="{BB962C8B-B14F-4D97-AF65-F5344CB8AC3E}">
        <p14:creationId xmlns:p14="http://schemas.microsoft.com/office/powerpoint/2010/main" val="28265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1"/>
          </p:nvPr>
        </p:nvSpPr>
        <p:spPr/>
        <p:txBody>
          <a:bodyPr/>
          <a:lstStyle/>
          <a:p>
            <a:fld id="{2ADF02F0-7A45-4BFB-A264-947079AA91A4}" type="slidenum">
              <a:rPr lang="en-US" smtClean="0"/>
              <a:pPr/>
              <a:t>12</a:t>
            </a:fld>
            <a:endParaRPr lang="en-US"/>
          </a:p>
        </p:txBody>
      </p:sp>
      <p:pic>
        <p:nvPicPr>
          <p:cNvPr id="1026" name="Picture 2" descr="https://lh3.googleusercontent.com/pw/AJFCJaVpdNORrkhFLc8DV43kn3PzSyi6rvaiTmWjJKwvimDi061LQXQ9-M50UiRUY414ZxcWSx36Ue3YQUwBk7jk6x2M2EInLRy20XrCy24cpy42NA0_DPMEH84JJwEe6dB24OZ0bHq6l7P5goF0qYA1UBqcSj7koSA4l5gQ1LBYFFlPNLvLp7BvEEtbqHm5MSsYddpSmdEEs7ZSdSfVa1oUoKG1bbZOR7CDA99YP-fRaIzLrSdgkg9VYSF2jQ447ZZ6trmx3bcZgb4r7_QJoU9ZTPHWRM9rsSc51XpVw323xWVrNd07hwQF3oU_02KmPeZJlwPrEj6CbdbjR19Vjus_7vz-9UY8lNB69T03-fqrt83qqSXrNu3F3u7mRpbWlLWqX-7EPTAp-yjGVTBqCZdSx0nXPR9_ddpRRQAWSw2P24UvYAoijN40W123mfV_iTyS-12X2HyYvkTI1iXrg_O8bbpVNw4TiKc5Mw81Qvs7oKj_Ot4FSRgOQigePVWZMdGRaklbrLNq9NNMx4tCjHrUe8hAIewLa7s4UjUnPSKm2GVNQ3gqeUwRp8FntxSdnNFSNF2Gs6DhlZptF0_1ZjeI6ZtKhqLWzdWsJdyM5qmRbRLBZhQ4djfIFX86KNQwzNlatLdjNB5PKTh1Ujt5DrqkQUfa-esGLtvPQVvVkCcJqsXYm3HOL41Zw0fwkTEagvUkptksO7F5AwG88tQUymJHQGEVvsMIWU_JfJtJOuNLhgAK3EVbWHm7X479CJDMT-z28AzFRD60ZGgouP6byT6WR0M1fy7hgf6O2XuWyCJKGkg_y5xnFTdyMXnxlksPMTeyxN_59W7-mqve_MV4Gnk8s2nr2EL2jPEVSgiXKVTmuJUj83EbYvyLu56YdIHCj2ncANnrcjS1gAcOiDu1wHrGSnO-t5d1RpEcC6ImzfQpF9wIA9ntiPWAc9ht483k=w513-h513-s-no?authuser=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289" y="1309881"/>
            <a:ext cx="4886325" cy="4886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6751" y="2597506"/>
            <a:ext cx="4694547" cy="646331"/>
          </a:xfrm>
          <a:prstGeom prst="rect">
            <a:avLst/>
          </a:prstGeom>
          <a:noFill/>
        </p:spPr>
        <p:txBody>
          <a:bodyPr wrap="square" rtlCol="0">
            <a:spAutoFit/>
          </a:bodyPr>
          <a:lstStyle/>
          <a:p>
            <a:r>
              <a:rPr lang="en-IN" dirty="0" smtClean="0"/>
              <a:t>Give your neural net a snake it will be able to detect snake for rest of the life.</a:t>
            </a:r>
            <a:endParaRPr lang="en-IN" dirty="0"/>
          </a:p>
        </p:txBody>
      </p:sp>
      <p:sp>
        <p:nvSpPr>
          <p:cNvPr id="8" name="Text Placeholder 3"/>
          <p:cNvSpPr>
            <a:spLocks noGrp="1"/>
          </p:cNvSpPr>
          <p:nvPr>
            <p:ph type="body" sz="quarter" idx="15"/>
          </p:nvPr>
        </p:nvSpPr>
        <p:spPr/>
        <p:txBody>
          <a:bodyPr/>
          <a:lstStyle/>
          <a:p>
            <a:r>
              <a:rPr lang="en-IN" dirty="0" smtClean="0">
                <a:latin typeface="Arial Black" panose="020B0A04020102020204" pitchFamily="34" charset="0"/>
              </a:rPr>
              <a:t>Neural Network </a:t>
            </a:r>
            <a:endParaRPr lang="en-IN" dirty="0">
              <a:latin typeface="Arial Black" panose="020B0A04020102020204" pitchFamily="34" charset="0"/>
            </a:endParaRPr>
          </a:p>
        </p:txBody>
      </p:sp>
    </p:spTree>
    <p:extLst>
      <p:ext uri="{BB962C8B-B14F-4D97-AF65-F5344CB8AC3E}">
        <p14:creationId xmlns:p14="http://schemas.microsoft.com/office/powerpoint/2010/main" val="303695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2ADF02F0-7A45-4BFB-A264-947079AA91A4}" type="slidenum">
              <a:rPr lang="en-US" smtClean="0"/>
              <a:pPr/>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73" y="0"/>
            <a:ext cx="9770882" cy="6858000"/>
          </a:xfrm>
          <a:prstGeom prst="rect">
            <a:avLst/>
          </a:prstGeom>
        </p:spPr>
      </p:pic>
    </p:spTree>
    <p:extLst>
      <p:ext uri="{BB962C8B-B14F-4D97-AF65-F5344CB8AC3E}">
        <p14:creationId xmlns:p14="http://schemas.microsoft.com/office/powerpoint/2010/main" val="75163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IN" dirty="0" smtClean="0">
                <a:latin typeface="Arial Black" panose="020B0A04020102020204" pitchFamily="34" charset="0"/>
              </a:rPr>
              <a:t>Convolutional Neural Network (CNN)</a:t>
            </a:r>
            <a:endParaRPr lang="en-IN" dirty="0">
              <a:latin typeface="Arial Black" panose="020B0A04020102020204" pitchFamily="34" charset="0"/>
            </a:endParaRPr>
          </a:p>
        </p:txBody>
      </p:sp>
      <p:sp>
        <p:nvSpPr>
          <p:cNvPr id="2" name="Slide Number Placeholder 1"/>
          <p:cNvSpPr>
            <a:spLocks noGrp="1"/>
          </p:cNvSpPr>
          <p:nvPr>
            <p:ph type="sldNum" sz="quarter" idx="21"/>
          </p:nvPr>
        </p:nvSpPr>
        <p:spPr/>
        <p:txBody>
          <a:bodyPr/>
          <a:lstStyle/>
          <a:p>
            <a:fld id="{2ADF02F0-7A45-4BFB-A264-947079AA91A4}" type="slidenum">
              <a:rPr lang="en-US" smtClean="0"/>
              <a:pPr/>
              <a:t>14</a:t>
            </a:fld>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6753"/>
          <a:stretch/>
        </p:blipFill>
        <p:spPr>
          <a:xfrm>
            <a:off x="0" y="1303117"/>
            <a:ext cx="12192000" cy="3539472"/>
          </a:xfrm>
          <a:prstGeom prst="rect">
            <a:avLst/>
          </a:prstGeom>
        </p:spPr>
      </p:pic>
      <p:sp>
        <p:nvSpPr>
          <p:cNvPr id="5" name="TextBox 4"/>
          <p:cNvSpPr txBox="1"/>
          <p:nvPr/>
        </p:nvSpPr>
        <p:spPr>
          <a:xfrm>
            <a:off x="933061" y="4842589"/>
            <a:ext cx="9983755" cy="369332"/>
          </a:xfrm>
          <a:prstGeom prst="rect">
            <a:avLst/>
          </a:prstGeom>
          <a:noFill/>
        </p:spPr>
        <p:txBody>
          <a:bodyPr wrap="square" rtlCol="0">
            <a:spAutoFit/>
          </a:bodyPr>
          <a:lstStyle/>
          <a:p>
            <a:pPr algn="ctr"/>
            <a:r>
              <a:rPr lang="en-IN" dirty="0" smtClean="0"/>
              <a:t>This model is now responsible to detect </a:t>
            </a:r>
            <a:r>
              <a:rPr lang="en-IN" b="1" dirty="0" smtClean="0"/>
              <a:t>CAT</a:t>
            </a:r>
            <a:r>
              <a:rPr lang="en-IN" dirty="0" smtClean="0"/>
              <a:t> for rest of its life.</a:t>
            </a:r>
            <a:endParaRPr lang="en-IN" dirty="0"/>
          </a:p>
        </p:txBody>
      </p:sp>
    </p:spTree>
    <p:extLst>
      <p:ext uri="{BB962C8B-B14F-4D97-AF65-F5344CB8AC3E}">
        <p14:creationId xmlns:p14="http://schemas.microsoft.com/office/powerpoint/2010/main" val="377668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IN" dirty="0" smtClean="0">
                <a:latin typeface="Arial Black" panose="020B0A04020102020204" pitchFamily="34" charset="0"/>
              </a:rPr>
              <a:t>Model Specification of CNN model</a:t>
            </a:r>
            <a:endParaRPr lang="en-IN" dirty="0">
              <a:latin typeface="Arial Black" panose="020B0A04020102020204" pitchFamily="34" charset="0"/>
            </a:endParaRPr>
          </a:p>
        </p:txBody>
      </p:sp>
      <p:sp>
        <p:nvSpPr>
          <p:cNvPr id="2" name="Slide Number Placeholder 1"/>
          <p:cNvSpPr>
            <a:spLocks noGrp="1"/>
          </p:cNvSpPr>
          <p:nvPr>
            <p:ph type="sldNum" sz="quarter" idx="21"/>
          </p:nvPr>
        </p:nvSpPr>
        <p:spPr/>
        <p:txBody>
          <a:bodyPr/>
          <a:lstStyle/>
          <a:p>
            <a:fld id="{2ADF02F0-7A45-4BFB-A264-947079AA91A4}" type="slidenum">
              <a:rPr lang="en-US" smtClean="0"/>
              <a:pPr/>
              <a:t>15</a:t>
            </a:fld>
            <a:endParaRPr lang="en-US"/>
          </a:p>
        </p:txBody>
      </p:sp>
      <p:pic>
        <p:nvPicPr>
          <p:cNvPr id="4" name="Google Shape;401;p30"/>
          <p:cNvPicPr preferRelativeResize="0"/>
          <p:nvPr/>
        </p:nvPicPr>
        <p:blipFill rotWithShape="1">
          <a:blip r:embed="rId2">
            <a:alphaModFix/>
          </a:blip>
          <a:srcRect l="24482" t="3626" r="45627" b="42008"/>
          <a:stretch/>
        </p:blipFill>
        <p:spPr>
          <a:xfrm>
            <a:off x="958700" y="1292593"/>
            <a:ext cx="4629299" cy="5097627"/>
          </a:xfrm>
          <a:prstGeom prst="rect">
            <a:avLst/>
          </a:prstGeom>
          <a:noFill/>
          <a:ln>
            <a:noFill/>
          </a:ln>
        </p:spPr>
      </p:pic>
      <p:pic>
        <p:nvPicPr>
          <p:cNvPr id="5" name="Google Shape;402;p30"/>
          <p:cNvPicPr preferRelativeResize="0"/>
          <p:nvPr/>
        </p:nvPicPr>
        <p:blipFill rotWithShape="1">
          <a:blip r:embed="rId2">
            <a:alphaModFix/>
          </a:blip>
          <a:srcRect l="23943" t="58273" r="44505" b="3886"/>
          <a:stretch/>
        </p:blipFill>
        <p:spPr>
          <a:xfrm>
            <a:off x="5927774" y="1801764"/>
            <a:ext cx="5618032" cy="4079284"/>
          </a:xfrm>
          <a:prstGeom prst="rect">
            <a:avLst/>
          </a:prstGeom>
          <a:noFill/>
          <a:ln>
            <a:noFill/>
          </a:ln>
        </p:spPr>
      </p:pic>
    </p:spTree>
    <p:extLst>
      <p:ext uri="{BB962C8B-B14F-4D97-AF65-F5344CB8AC3E}">
        <p14:creationId xmlns:p14="http://schemas.microsoft.com/office/powerpoint/2010/main" val="158753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2527299" y="2241550"/>
            <a:ext cx="6866083" cy="2635250"/>
          </a:xfrm>
        </p:spPr>
        <p:txBody>
          <a:bodyPr/>
          <a:lstStyle/>
          <a:p>
            <a:r>
              <a:rPr lang="en-IN" dirty="0" smtClean="0">
                <a:solidFill>
                  <a:srgbClr val="002060"/>
                </a:solidFill>
                <a:latin typeface="Arial Black" panose="020B0A04020102020204" pitchFamily="34" charset="0"/>
              </a:rPr>
              <a:t>Results and Analysis</a:t>
            </a:r>
            <a:endParaRPr lang="en-IN" dirty="0">
              <a:solidFill>
                <a:srgbClr val="002060"/>
              </a:solidFill>
              <a:latin typeface="Arial Black" panose="020B0A04020102020204" pitchFamily="34" charset="0"/>
            </a:endParaRPr>
          </a:p>
        </p:txBody>
      </p:sp>
      <p:sp>
        <p:nvSpPr>
          <p:cNvPr id="3" name="Slide Number Placeholder 2"/>
          <p:cNvSpPr>
            <a:spLocks noGrp="1"/>
          </p:cNvSpPr>
          <p:nvPr>
            <p:ph type="sldNum" sz="quarter" idx="4"/>
          </p:nvPr>
        </p:nvSpPr>
        <p:spPr/>
        <p:txBody>
          <a:bodyPr/>
          <a:lstStyle/>
          <a:p>
            <a:fld id="{2ADF02F0-7A45-4BFB-A264-947079AA91A4}" type="slidenum">
              <a:rPr lang="en-US" smtClean="0"/>
              <a:t>16</a:t>
            </a:fld>
            <a:endParaRPr lang="en-US"/>
          </a:p>
        </p:txBody>
      </p:sp>
      <p:pic>
        <p:nvPicPr>
          <p:cNvPr id="5" name="Google Shape;359;p25"/>
          <p:cNvPicPr preferRelativeResize="0"/>
          <p:nvPr/>
        </p:nvPicPr>
        <p:blipFill>
          <a:blip r:embed="rId2">
            <a:alphaModFix/>
          </a:blip>
          <a:stretch>
            <a:fillRect/>
          </a:stretch>
        </p:blipFill>
        <p:spPr>
          <a:xfrm>
            <a:off x="7285597" y="1071418"/>
            <a:ext cx="4758619" cy="3041395"/>
          </a:xfrm>
          <a:prstGeom prst="rect">
            <a:avLst/>
          </a:prstGeom>
          <a:noFill/>
          <a:ln>
            <a:noFill/>
          </a:ln>
        </p:spPr>
      </p:pic>
    </p:spTree>
    <p:extLst>
      <p:ext uri="{BB962C8B-B14F-4D97-AF65-F5344CB8AC3E}">
        <p14:creationId xmlns:p14="http://schemas.microsoft.com/office/powerpoint/2010/main" val="3473404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 dirty="0">
                <a:latin typeface="Arial Black" panose="020B0A04020102020204" pitchFamily="34" charset="0"/>
              </a:rPr>
              <a:t>Analysis of Different </a:t>
            </a:r>
            <a:r>
              <a:rPr lang="en" dirty="0" smtClean="0">
                <a:latin typeface="Arial Black" panose="020B0A04020102020204" pitchFamily="34" charset="0"/>
              </a:rPr>
              <a:t>Models</a:t>
            </a:r>
          </a:p>
        </p:txBody>
      </p:sp>
      <p:sp>
        <p:nvSpPr>
          <p:cNvPr id="3" name="Slide Number Placeholder 2"/>
          <p:cNvSpPr>
            <a:spLocks noGrp="1"/>
          </p:cNvSpPr>
          <p:nvPr>
            <p:ph type="sldNum" sz="quarter" idx="21"/>
          </p:nvPr>
        </p:nvSpPr>
        <p:spPr/>
        <p:txBody>
          <a:bodyPr/>
          <a:lstStyle/>
          <a:p>
            <a:fld id="{2ADF02F0-7A45-4BFB-A264-947079AA91A4}" type="slidenum">
              <a:rPr lang="en-US" smtClean="0"/>
              <a:t>17</a:t>
            </a:fld>
            <a:endParaRPr lang="en-US"/>
          </a:p>
        </p:txBody>
      </p:sp>
      <p:sp>
        <p:nvSpPr>
          <p:cNvPr id="4" name="Rectangle 3"/>
          <p:cNvSpPr/>
          <p:nvPr/>
        </p:nvSpPr>
        <p:spPr>
          <a:xfrm>
            <a:off x="947586" y="1009650"/>
            <a:ext cx="6596101" cy="523220"/>
          </a:xfrm>
          <a:prstGeom prst="rect">
            <a:avLst/>
          </a:prstGeom>
        </p:spPr>
        <p:txBody>
          <a:bodyPr wrap="none">
            <a:spAutoFit/>
          </a:bodyPr>
          <a:lstStyle/>
          <a:p>
            <a:pPr lvl="0">
              <a:buSzPts val="990"/>
            </a:pPr>
            <a:r>
              <a:rPr lang="en-IN" sz="2800" b="1" i="1" dirty="0" smtClean="0"/>
              <a:t>Convolutional Neural Network </a:t>
            </a:r>
            <a:r>
              <a:rPr lang="en-IN" sz="2800" b="1" i="1" dirty="0"/>
              <a:t>model </a:t>
            </a:r>
          </a:p>
        </p:txBody>
      </p:sp>
      <p:pic>
        <p:nvPicPr>
          <p:cNvPr id="5" name="Google Shape;365;p26"/>
          <p:cNvPicPr preferRelativeResize="0"/>
          <p:nvPr/>
        </p:nvPicPr>
        <p:blipFill>
          <a:blip r:embed="rId2">
            <a:alphaModFix/>
          </a:blip>
          <a:stretch>
            <a:fillRect/>
          </a:stretch>
        </p:blipFill>
        <p:spPr>
          <a:xfrm>
            <a:off x="1666299" y="2106297"/>
            <a:ext cx="2831811" cy="2872660"/>
          </a:xfrm>
          <a:prstGeom prst="rect">
            <a:avLst/>
          </a:prstGeom>
          <a:noFill/>
          <a:ln>
            <a:noFill/>
          </a:ln>
        </p:spPr>
      </p:pic>
      <p:pic>
        <p:nvPicPr>
          <p:cNvPr id="6" name="Google Shape;366;p26"/>
          <p:cNvPicPr preferRelativeResize="0"/>
          <p:nvPr/>
        </p:nvPicPr>
        <p:blipFill>
          <a:blip r:embed="rId3">
            <a:alphaModFix/>
          </a:blip>
          <a:stretch>
            <a:fillRect/>
          </a:stretch>
        </p:blipFill>
        <p:spPr>
          <a:xfrm>
            <a:off x="5530418" y="2106297"/>
            <a:ext cx="4888200" cy="3564830"/>
          </a:xfrm>
          <a:prstGeom prst="rect">
            <a:avLst/>
          </a:prstGeom>
          <a:noFill/>
          <a:ln>
            <a:noFill/>
          </a:ln>
        </p:spPr>
      </p:pic>
      <p:sp>
        <p:nvSpPr>
          <p:cNvPr id="7" name="Google Shape;368;p26"/>
          <p:cNvSpPr txBox="1"/>
          <p:nvPr/>
        </p:nvSpPr>
        <p:spPr>
          <a:xfrm>
            <a:off x="1935076" y="5671127"/>
            <a:ext cx="19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Nunito"/>
                <a:ea typeface="Nunito"/>
                <a:cs typeface="Nunito"/>
                <a:sym typeface="Nunito"/>
              </a:rPr>
              <a:t>Confusion Matrix</a:t>
            </a:r>
            <a:endParaRPr dirty="0">
              <a:latin typeface="Nunito"/>
              <a:ea typeface="Nunito"/>
              <a:cs typeface="Nunito"/>
              <a:sym typeface="Nunito"/>
            </a:endParaRPr>
          </a:p>
        </p:txBody>
      </p:sp>
      <p:sp>
        <p:nvSpPr>
          <p:cNvPr id="8" name="Google Shape;369;p26"/>
          <p:cNvSpPr txBox="1"/>
          <p:nvPr/>
        </p:nvSpPr>
        <p:spPr>
          <a:xfrm>
            <a:off x="6528716" y="5671127"/>
            <a:ext cx="4083866"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Nunito"/>
                <a:ea typeface="Nunito"/>
                <a:cs typeface="Nunito"/>
                <a:sym typeface="Nunito"/>
              </a:rPr>
              <a:t>F1-score &amp; Loss vs. Epoch</a:t>
            </a:r>
            <a:endParaRPr dirty="0">
              <a:latin typeface="Nunito"/>
              <a:ea typeface="Nunito"/>
              <a:cs typeface="Nunito"/>
              <a:sym typeface="Nunito"/>
            </a:endParaRPr>
          </a:p>
        </p:txBody>
      </p:sp>
    </p:spTree>
    <p:extLst>
      <p:ext uri="{BB962C8B-B14F-4D97-AF65-F5344CB8AC3E}">
        <p14:creationId xmlns:p14="http://schemas.microsoft.com/office/powerpoint/2010/main" val="214953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 dirty="0">
                <a:latin typeface="Arial Black" panose="020B0A04020102020204" pitchFamily="34" charset="0"/>
              </a:rPr>
              <a:t>Analysis of Different </a:t>
            </a:r>
            <a:r>
              <a:rPr lang="en" dirty="0" smtClean="0">
                <a:latin typeface="Arial Black" panose="020B0A04020102020204" pitchFamily="34" charset="0"/>
              </a:rPr>
              <a:t>Models</a:t>
            </a:r>
          </a:p>
        </p:txBody>
      </p:sp>
      <p:sp>
        <p:nvSpPr>
          <p:cNvPr id="3" name="Slide Number Placeholder 2"/>
          <p:cNvSpPr>
            <a:spLocks noGrp="1"/>
          </p:cNvSpPr>
          <p:nvPr>
            <p:ph type="sldNum" sz="quarter" idx="21"/>
          </p:nvPr>
        </p:nvSpPr>
        <p:spPr/>
        <p:txBody>
          <a:bodyPr/>
          <a:lstStyle/>
          <a:p>
            <a:fld id="{2ADF02F0-7A45-4BFB-A264-947079AA91A4}" type="slidenum">
              <a:rPr lang="en-US" smtClean="0"/>
              <a:t>18</a:t>
            </a:fld>
            <a:endParaRPr lang="en-US"/>
          </a:p>
        </p:txBody>
      </p:sp>
      <p:sp>
        <p:nvSpPr>
          <p:cNvPr id="4" name="Rectangle 3"/>
          <p:cNvSpPr/>
          <p:nvPr/>
        </p:nvSpPr>
        <p:spPr>
          <a:xfrm>
            <a:off x="947586" y="1009650"/>
            <a:ext cx="4598438" cy="523220"/>
          </a:xfrm>
          <a:prstGeom prst="rect">
            <a:avLst/>
          </a:prstGeom>
        </p:spPr>
        <p:txBody>
          <a:bodyPr wrap="none">
            <a:spAutoFit/>
          </a:bodyPr>
          <a:lstStyle/>
          <a:p>
            <a:r>
              <a:rPr lang="en" sz="2800" b="1" i="1" dirty="0"/>
              <a:t>Transfer learning – VGG16</a:t>
            </a:r>
            <a:endParaRPr lang="en-IN" sz="2800" b="1" dirty="0"/>
          </a:p>
        </p:txBody>
      </p:sp>
      <p:sp>
        <p:nvSpPr>
          <p:cNvPr id="7" name="Google Shape;368;p26"/>
          <p:cNvSpPr txBox="1"/>
          <p:nvPr/>
        </p:nvSpPr>
        <p:spPr>
          <a:xfrm>
            <a:off x="1935076" y="5671127"/>
            <a:ext cx="19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Nunito"/>
                <a:ea typeface="Nunito"/>
                <a:cs typeface="Nunito"/>
                <a:sym typeface="Nunito"/>
              </a:rPr>
              <a:t>Confusion Matrix</a:t>
            </a:r>
            <a:endParaRPr dirty="0">
              <a:latin typeface="Nunito"/>
              <a:ea typeface="Nunito"/>
              <a:cs typeface="Nunito"/>
              <a:sym typeface="Nunito"/>
            </a:endParaRPr>
          </a:p>
        </p:txBody>
      </p:sp>
      <p:sp>
        <p:nvSpPr>
          <p:cNvPr id="8" name="Google Shape;369;p26"/>
          <p:cNvSpPr txBox="1"/>
          <p:nvPr/>
        </p:nvSpPr>
        <p:spPr>
          <a:xfrm>
            <a:off x="6528716" y="5671127"/>
            <a:ext cx="4083866"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Nunito"/>
                <a:ea typeface="Nunito"/>
                <a:cs typeface="Nunito"/>
                <a:sym typeface="Nunito"/>
              </a:rPr>
              <a:t>F1-score &amp; Loss vs. Epoch</a:t>
            </a:r>
            <a:endParaRPr dirty="0">
              <a:latin typeface="Nunito"/>
              <a:ea typeface="Nunito"/>
              <a:cs typeface="Nunito"/>
              <a:sym typeface="Nunito"/>
            </a:endParaRPr>
          </a:p>
        </p:txBody>
      </p:sp>
      <p:pic>
        <p:nvPicPr>
          <p:cNvPr id="10" name="Google Shape;376;p27"/>
          <p:cNvPicPr preferRelativeResize="0"/>
          <p:nvPr/>
        </p:nvPicPr>
        <p:blipFill>
          <a:blip r:embed="rId2">
            <a:alphaModFix/>
          </a:blip>
          <a:stretch>
            <a:fillRect/>
          </a:stretch>
        </p:blipFill>
        <p:spPr>
          <a:xfrm>
            <a:off x="5475465" y="2233306"/>
            <a:ext cx="4888800" cy="3596400"/>
          </a:xfrm>
          <a:prstGeom prst="rect">
            <a:avLst/>
          </a:prstGeom>
          <a:noFill/>
          <a:ln>
            <a:noFill/>
          </a:ln>
        </p:spPr>
      </p:pic>
      <p:pic>
        <p:nvPicPr>
          <p:cNvPr id="11" name="Google Shape;375;p27"/>
          <p:cNvPicPr preferRelativeResize="0"/>
          <p:nvPr/>
        </p:nvPicPr>
        <p:blipFill>
          <a:blip r:embed="rId3">
            <a:alphaModFix/>
          </a:blip>
          <a:stretch>
            <a:fillRect/>
          </a:stretch>
        </p:blipFill>
        <p:spPr>
          <a:xfrm>
            <a:off x="1664910" y="2386995"/>
            <a:ext cx="2833200" cy="2872800"/>
          </a:xfrm>
          <a:prstGeom prst="rect">
            <a:avLst/>
          </a:prstGeom>
          <a:noFill/>
          <a:ln>
            <a:noFill/>
          </a:ln>
        </p:spPr>
      </p:pic>
    </p:spTree>
    <p:extLst>
      <p:ext uri="{BB962C8B-B14F-4D97-AF65-F5344CB8AC3E}">
        <p14:creationId xmlns:p14="http://schemas.microsoft.com/office/powerpoint/2010/main" val="139650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385;p28"/>
          <p:cNvPicPr preferRelativeResize="0"/>
          <p:nvPr/>
        </p:nvPicPr>
        <p:blipFill>
          <a:blip r:embed="rId2">
            <a:alphaModFix/>
          </a:blip>
          <a:stretch>
            <a:fillRect/>
          </a:stretch>
        </p:blipFill>
        <p:spPr>
          <a:xfrm>
            <a:off x="5475465" y="2287930"/>
            <a:ext cx="4888800" cy="3564000"/>
          </a:xfrm>
          <a:prstGeom prst="rect">
            <a:avLst/>
          </a:prstGeom>
          <a:noFill/>
          <a:ln>
            <a:noFill/>
          </a:ln>
        </p:spPr>
      </p:pic>
      <p:sp>
        <p:nvSpPr>
          <p:cNvPr id="2" name="Text Placeholder 1"/>
          <p:cNvSpPr>
            <a:spLocks noGrp="1"/>
          </p:cNvSpPr>
          <p:nvPr>
            <p:ph type="body" sz="quarter" idx="15"/>
          </p:nvPr>
        </p:nvSpPr>
        <p:spPr/>
        <p:txBody>
          <a:bodyPr/>
          <a:lstStyle/>
          <a:p>
            <a:r>
              <a:rPr lang="en" dirty="0">
                <a:latin typeface="Arial Black" panose="020B0A04020102020204" pitchFamily="34" charset="0"/>
              </a:rPr>
              <a:t>Analysis of Different </a:t>
            </a:r>
            <a:r>
              <a:rPr lang="en" dirty="0" smtClean="0">
                <a:latin typeface="Arial Black" panose="020B0A04020102020204" pitchFamily="34" charset="0"/>
              </a:rPr>
              <a:t>Models</a:t>
            </a:r>
          </a:p>
        </p:txBody>
      </p:sp>
      <p:sp>
        <p:nvSpPr>
          <p:cNvPr id="3" name="Slide Number Placeholder 2"/>
          <p:cNvSpPr>
            <a:spLocks noGrp="1"/>
          </p:cNvSpPr>
          <p:nvPr>
            <p:ph type="sldNum" sz="quarter" idx="21"/>
          </p:nvPr>
        </p:nvSpPr>
        <p:spPr/>
        <p:txBody>
          <a:bodyPr/>
          <a:lstStyle/>
          <a:p>
            <a:fld id="{2ADF02F0-7A45-4BFB-A264-947079AA91A4}" type="slidenum">
              <a:rPr lang="en-US" smtClean="0"/>
              <a:t>19</a:t>
            </a:fld>
            <a:endParaRPr lang="en-US"/>
          </a:p>
        </p:txBody>
      </p:sp>
      <p:sp>
        <p:nvSpPr>
          <p:cNvPr id="4" name="Rectangle 3"/>
          <p:cNvSpPr/>
          <p:nvPr/>
        </p:nvSpPr>
        <p:spPr>
          <a:xfrm>
            <a:off x="947586" y="1009650"/>
            <a:ext cx="4598438" cy="523220"/>
          </a:xfrm>
          <a:prstGeom prst="rect">
            <a:avLst/>
          </a:prstGeom>
        </p:spPr>
        <p:txBody>
          <a:bodyPr wrap="none">
            <a:spAutoFit/>
          </a:bodyPr>
          <a:lstStyle/>
          <a:p>
            <a:r>
              <a:rPr lang="en" sz="2800" b="1" i="1" dirty="0"/>
              <a:t>Transfer learning - ResNet</a:t>
            </a:r>
            <a:endParaRPr lang="en-IN" sz="2800" b="1" dirty="0"/>
          </a:p>
        </p:txBody>
      </p:sp>
      <p:sp>
        <p:nvSpPr>
          <p:cNvPr id="7" name="Google Shape;368;p26"/>
          <p:cNvSpPr txBox="1"/>
          <p:nvPr/>
        </p:nvSpPr>
        <p:spPr>
          <a:xfrm>
            <a:off x="1935076" y="5671127"/>
            <a:ext cx="19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Nunito"/>
                <a:ea typeface="Nunito"/>
                <a:cs typeface="Nunito"/>
                <a:sym typeface="Nunito"/>
              </a:rPr>
              <a:t>Confusion Matrix</a:t>
            </a:r>
            <a:endParaRPr dirty="0">
              <a:latin typeface="Nunito"/>
              <a:ea typeface="Nunito"/>
              <a:cs typeface="Nunito"/>
              <a:sym typeface="Nunito"/>
            </a:endParaRPr>
          </a:p>
        </p:txBody>
      </p:sp>
      <p:sp>
        <p:nvSpPr>
          <p:cNvPr id="8" name="Google Shape;369;p26"/>
          <p:cNvSpPr txBox="1"/>
          <p:nvPr/>
        </p:nvSpPr>
        <p:spPr>
          <a:xfrm>
            <a:off x="6528716" y="5671127"/>
            <a:ext cx="4083866"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Nunito"/>
                <a:ea typeface="Nunito"/>
                <a:cs typeface="Nunito"/>
                <a:sym typeface="Nunito"/>
              </a:rPr>
              <a:t>F1-score &amp; Loss vs. Epoch</a:t>
            </a:r>
            <a:endParaRPr dirty="0">
              <a:latin typeface="Nunito"/>
              <a:ea typeface="Nunito"/>
              <a:cs typeface="Nunito"/>
              <a:sym typeface="Nunito"/>
            </a:endParaRPr>
          </a:p>
        </p:txBody>
      </p:sp>
      <p:pic>
        <p:nvPicPr>
          <p:cNvPr id="11" name="Google Shape;384;p28"/>
          <p:cNvPicPr preferRelativeResize="0"/>
          <p:nvPr/>
        </p:nvPicPr>
        <p:blipFill>
          <a:blip r:embed="rId3">
            <a:alphaModFix/>
          </a:blip>
          <a:stretch>
            <a:fillRect/>
          </a:stretch>
        </p:blipFill>
        <p:spPr>
          <a:xfrm>
            <a:off x="1664910" y="2382675"/>
            <a:ext cx="2833200" cy="2872800"/>
          </a:xfrm>
          <a:prstGeom prst="rect">
            <a:avLst/>
          </a:prstGeom>
          <a:noFill/>
          <a:ln>
            <a:noFill/>
          </a:ln>
        </p:spPr>
      </p:pic>
    </p:spTree>
    <p:extLst>
      <p:ext uri="{BB962C8B-B14F-4D97-AF65-F5344CB8AC3E}">
        <p14:creationId xmlns:p14="http://schemas.microsoft.com/office/powerpoint/2010/main" val="114063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42455" y="137388"/>
            <a:ext cx="9753599" cy="933450"/>
          </a:xfrm>
        </p:spPr>
        <p:txBody>
          <a:bodyPr/>
          <a:lstStyle/>
          <a:p>
            <a:pPr algn="ctr"/>
            <a:r>
              <a:rPr lang="en-IN" dirty="0" smtClean="0">
                <a:latin typeface="Arial Black" panose="020B0A04020102020204" pitchFamily="34" charset="0"/>
              </a:rPr>
              <a:t>Brain Stroke?</a:t>
            </a:r>
            <a:endParaRPr lang="en-IN" dirty="0">
              <a:latin typeface="Arial Black" panose="020B0A04020102020204" pitchFamily="34" charset="0"/>
            </a:endParaRPr>
          </a:p>
        </p:txBody>
      </p:sp>
      <p:sp>
        <p:nvSpPr>
          <p:cNvPr id="3" name="Slide Number Placeholder 2"/>
          <p:cNvSpPr>
            <a:spLocks noGrp="1"/>
          </p:cNvSpPr>
          <p:nvPr>
            <p:ph type="sldNum" sz="quarter" idx="21"/>
          </p:nvPr>
        </p:nvSpPr>
        <p:spPr/>
        <p:txBody>
          <a:bodyPr/>
          <a:lstStyle/>
          <a:p>
            <a:fld id="{2ADF02F0-7A45-4BFB-A264-947079AA91A4}" type="slidenum">
              <a:rPr lang="en-US" smtClean="0"/>
              <a:t>2</a:t>
            </a:fld>
            <a:endParaRPr lang="en-US"/>
          </a:p>
        </p:txBody>
      </p:sp>
      <p:sp>
        <p:nvSpPr>
          <p:cNvPr id="4" name="Rectangle 3"/>
          <p:cNvSpPr/>
          <p:nvPr/>
        </p:nvSpPr>
        <p:spPr>
          <a:xfrm>
            <a:off x="157018" y="1927506"/>
            <a:ext cx="6964218" cy="3139321"/>
          </a:xfrm>
          <a:prstGeom prst="rect">
            <a:avLst/>
          </a:prstGeom>
        </p:spPr>
        <p:txBody>
          <a:bodyPr wrap="square">
            <a:spAutoFit/>
          </a:bodyPr>
          <a:lstStyle/>
          <a:p>
            <a:pPr marL="285750" indent="-285750" algn="just">
              <a:buFont typeface="Arial" panose="020B0604020202020204" pitchFamily="34" charset="0"/>
              <a:buChar char="•"/>
            </a:pPr>
            <a:r>
              <a:rPr lang="en-US" dirty="0" smtClean="0">
                <a:solidFill>
                  <a:srgbClr val="001F5F"/>
                </a:solidFill>
                <a:latin typeface="Arial" panose="020B0604020202020204" pitchFamily="34" charset="0"/>
              </a:rPr>
              <a:t>When </a:t>
            </a:r>
            <a:r>
              <a:rPr lang="en-US" dirty="0">
                <a:solidFill>
                  <a:srgbClr val="001F5F"/>
                </a:solidFill>
                <a:latin typeface="Arial" panose="020B0604020202020204" pitchFamily="34" charset="0"/>
              </a:rPr>
              <a:t>the blood supply to the brain is interrupted suddenly, it results in a stroke. The reason for the cessation of blood can be due to a blocked or burst blood vessel. </a:t>
            </a: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dirty="0">
                <a:solidFill>
                  <a:srgbClr val="001F5F"/>
                </a:solidFill>
                <a:latin typeface="Arial" panose="020B0604020202020204" pitchFamily="34" charset="0"/>
              </a:rPr>
              <a:t>A stroke is a debilitating condition that can negatively alter a person’s life, especially if left untreated. Early diagnosis of a stroke can greatly reduce the stroke patient’s chances of living with a disability. </a:t>
            </a:r>
            <a:endParaRPr lang="en-US" dirty="0">
              <a:solidFill>
                <a:srgbClr val="000000"/>
              </a:solidFill>
              <a:latin typeface="Arial" panose="020B0604020202020204" pitchFamily="34" charset="0"/>
            </a:endParaRPr>
          </a:p>
          <a:p>
            <a:pPr marL="285750" indent="-285750" algn="just">
              <a:buFont typeface="Arial" panose="020B0604020202020204" pitchFamily="34" charset="0"/>
              <a:buChar char="•"/>
            </a:pPr>
            <a:r>
              <a:rPr lang="en-US" dirty="0">
                <a:solidFill>
                  <a:srgbClr val="001F5F"/>
                </a:solidFill>
                <a:latin typeface="Arial" panose="020B0604020202020204" pitchFamily="34" charset="0"/>
              </a:rPr>
              <a:t>Magnetic resonance imaging (MRI) are one of the best diagnostic tests for strokes. MRI’s are excellent at </a:t>
            </a:r>
            <a:r>
              <a:rPr lang="en-US" b="1" dirty="0">
                <a:solidFill>
                  <a:srgbClr val="001F5F"/>
                </a:solidFill>
                <a:latin typeface="Arial" panose="020B0604020202020204" pitchFamily="34" charset="0"/>
              </a:rPr>
              <a:t>detecting</a:t>
            </a:r>
            <a:r>
              <a:rPr lang="en-US" dirty="0">
                <a:solidFill>
                  <a:srgbClr val="001F5F"/>
                </a:solidFill>
                <a:latin typeface="Arial" panose="020B0604020202020204" pitchFamily="34" charset="0"/>
              </a:rPr>
              <a:t> even </a:t>
            </a:r>
            <a:r>
              <a:rPr lang="en-US" b="1" dirty="0">
                <a:solidFill>
                  <a:srgbClr val="001F5F"/>
                </a:solidFill>
                <a:latin typeface="Arial" panose="020B0604020202020204" pitchFamily="34" charset="0"/>
              </a:rPr>
              <a:t>tiny abnormalities</a:t>
            </a:r>
            <a:r>
              <a:rPr lang="en-US" dirty="0">
                <a:solidFill>
                  <a:srgbClr val="001F5F"/>
                </a:solidFill>
                <a:latin typeface="Arial" panose="020B0604020202020204" pitchFamily="34" charset="0"/>
              </a:rPr>
              <a:t>, which are often too small to be clearly seen in a CT scan. </a:t>
            </a:r>
            <a:endParaRPr lang="en-US" dirty="0">
              <a:solidFill>
                <a:srgbClr val="000000"/>
              </a:solidFill>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7520518" y="2149052"/>
            <a:ext cx="4255845" cy="2808242"/>
          </a:xfrm>
          <a:prstGeom prst="rect">
            <a:avLst/>
          </a:prstGeom>
        </p:spPr>
      </p:pic>
      <p:sp>
        <p:nvSpPr>
          <p:cNvPr id="5" name="TextBox 4"/>
          <p:cNvSpPr txBox="1"/>
          <p:nvPr/>
        </p:nvSpPr>
        <p:spPr>
          <a:xfrm>
            <a:off x="1810044" y="5526037"/>
            <a:ext cx="8630816" cy="369332"/>
          </a:xfrm>
          <a:prstGeom prst="rect">
            <a:avLst/>
          </a:prstGeom>
          <a:noFill/>
        </p:spPr>
        <p:txBody>
          <a:bodyPr wrap="square" rtlCol="0">
            <a:spAutoFit/>
          </a:bodyPr>
          <a:lstStyle/>
          <a:p>
            <a:r>
              <a:rPr lang="en-US" b="1" dirty="0" smtClean="0">
                <a:solidFill>
                  <a:srgbClr val="FF0000"/>
                </a:solidFill>
                <a:latin typeface="Arial" panose="020B0604020202020204" pitchFamily="34" charset="0"/>
                <a:cs typeface="Arial" panose="020B0604020202020204" pitchFamily="34" charset="0"/>
              </a:rPr>
              <a:t>India Suffers one stroke death in every 4 minutes, says AIIMS neuro expert </a:t>
            </a:r>
            <a:endParaRPr lang="en-IN"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219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333405" y="2080488"/>
            <a:ext cx="10064267" cy="3017983"/>
          </a:xfrm>
        </p:spPr>
        <p:txBody>
          <a:bodyPr/>
          <a:lstStyle/>
          <a:p>
            <a:r>
              <a:rPr lang="en-IN" dirty="0" smtClean="0"/>
              <a:t>Confusion Matrix??</a:t>
            </a:r>
          </a:p>
          <a:p>
            <a:r>
              <a:rPr lang="en-IN" dirty="0" smtClean="0"/>
              <a:t>F1 Score???</a:t>
            </a:r>
          </a:p>
          <a:p>
            <a:r>
              <a:rPr lang="en-IN" dirty="0" smtClean="0"/>
              <a:t>True Positive ?</a:t>
            </a:r>
          </a:p>
          <a:p>
            <a:r>
              <a:rPr lang="en-IN" dirty="0" smtClean="0"/>
              <a:t>False Negative?</a:t>
            </a:r>
            <a:endParaRPr lang="en-IN" dirty="0"/>
          </a:p>
        </p:txBody>
      </p:sp>
      <p:sp>
        <p:nvSpPr>
          <p:cNvPr id="3" name="Slide Number Placeholder 2"/>
          <p:cNvSpPr>
            <a:spLocks noGrp="1"/>
          </p:cNvSpPr>
          <p:nvPr>
            <p:ph type="sldNum" sz="quarter" idx="21"/>
          </p:nvPr>
        </p:nvSpPr>
        <p:spPr/>
        <p:txBody>
          <a:bodyPr/>
          <a:lstStyle/>
          <a:p>
            <a:fld id="{2ADF02F0-7A45-4BFB-A264-947079AA91A4}" type="slidenum">
              <a:rPr lang="en-US" smtClean="0"/>
              <a:t>20</a:t>
            </a:fld>
            <a:endParaRPr lang="en-US"/>
          </a:p>
        </p:txBody>
      </p:sp>
      <p:sp>
        <p:nvSpPr>
          <p:cNvPr id="4" name="TextBox 3"/>
          <p:cNvSpPr txBox="1"/>
          <p:nvPr/>
        </p:nvSpPr>
        <p:spPr>
          <a:xfrm>
            <a:off x="701963" y="193964"/>
            <a:ext cx="6474691" cy="923330"/>
          </a:xfrm>
          <a:prstGeom prst="rect">
            <a:avLst/>
          </a:prstGeom>
          <a:noFill/>
        </p:spPr>
        <p:txBody>
          <a:bodyPr wrap="square" rtlCol="0">
            <a:spAutoFit/>
          </a:bodyPr>
          <a:lstStyle/>
          <a:p>
            <a:r>
              <a:rPr lang="en-IN" sz="5400" b="1" dirty="0" smtClean="0"/>
              <a:t>Doubt!</a:t>
            </a:r>
            <a:endParaRPr lang="en-IN" sz="5400" b="1" dirty="0"/>
          </a:p>
        </p:txBody>
      </p:sp>
      <p:pic>
        <p:nvPicPr>
          <p:cNvPr id="3082" name="Picture 10" descr="Doubt Clipart PNG Images, Doubt Clipart Clipart Fre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02" y="1455464"/>
            <a:ext cx="3575916" cy="426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2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IN" dirty="0" smtClean="0">
                <a:latin typeface="Arial Black" panose="020B0A04020102020204" pitchFamily="34" charset="0"/>
              </a:rPr>
              <a:t>Confusion Matrix</a:t>
            </a:r>
            <a:endParaRPr lang="en-IN" dirty="0">
              <a:latin typeface="Arial Black" panose="020B0A04020102020204" pitchFamily="34" charset="0"/>
            </a:endParaRPr>
          </a:p>
        </p:txBody>
      </p:sp>
      <p:sp>
        <p:nvSpPr>
          <p:cNvPr id="3" name="Slide Number Placeholder 2"/>
          <p:cNvSpPr>
            <a:spLocks noGrp="1"/>
          </p:cNvSpPr>
          <p:nvPr>
            <p:ph type="sldNum" sz="quarter" idx="21"/>
          </p:nvPr>
        </p:nvSpPr>
        <p:spPr/>
        <p:txBody>
          <a:bodyPr/>
          <a:lstStyle/>
          <a:p>
            <a:fld id="{2ADF02F0-7A45-4BFB-A264-947079AA91A4}" type="slidenum">
              <a:rPr lang="en-US" smtClean="0"/>
              <a:t>21</a:t>
            </a:fld>
            <a:endParaRPr lang="en-US"/>
          </a:p>
        </p:txBody>
      </p:sp>
      <p:sp>
        <p:nvSpPr>
          <p:cNvPr id="4" name="Rectangle 3"/>
          <p:cNvSpPr/>
          <p:nvPr/>
        </p:nvSpPr>
        <p:spPr>
          <a:xfrm>
            <a:off x="681363" y="1540089"/>
            <a:ext cx="7032252" cy="3970318"/>
          </a:xfrm>
          <a:prstGeom prst="rect">
            <a:avLst/>
          </a:prstGeom>
        </p:spPr>
        <p:txBody>
          <a:bodyPr wrap="square">
            <a:spAutoFit/>
          </a:bodyPr>
          <a:lstStyle/>
          <a:p>
            <a:r>
              <a:rPr lang="en-US" dirty="0">
                <a:solidFill>
                  <a:srgbClr val="374151"/>
                </a:solidFill>
                <a:cs typeface="Arial" panose="020B0604020202020204" pitchFamily="34" charset="0"/>
              </a:rPr>
              <a:t>A confusion matrix consists of four elements: true positive (TP), true negative (TN), false positive (FP), and false negative (FN</a:t>
            </a:r>
            <a:r>
              <a:rPr lang="en-US" dirty="0" smtClean="0">
                <a:solidFill>
                  <a:srgbClr val="374151"/>
                </a:solidFill>
                <a:cs typeface="Arial" panose="020B0604020202020204" pitchFamily="34" charset="0"/>
              </a:rPr>
              <a:t>).</a:t>
            </a:r>
          </a:p>
          <a:p>
            <a:endParaRPr lang="en-US" dirty="0">
              <a:solidFill>
                <a:srgbClr val="374151"/>
              </a:solidFill>
              <a:cs typeface="Arial" panose="020B0604020202020204" pitchFamily="34" charset="0"/>
            </a:endParaRPr>
          </a:p>
          <a:p>
            <a:pPr marL="285750" indent="-285750">
              <a:buFont typeface="Arial" panose="020B0604020202020204" pitchFamily="34" charset="0"/>
              <a:buChar char="•"/>
            </a:pPr>
            <a:r>
              <a:rPr lang="en-US" b="1" dirty="0">
                <a:solidFill>
                  <a:srgbClr val="374151"/>
                </a:solidFill>
                <a:cs typeface="Arial" panose="020B0604020202020204" pitchFamily="34" charset="0"/>
              </a:rPr>
              <a:t>True Positive (TP): </a:t>
            </a:r>
            <a:r>
              <a:rPr lang="en-US" dirty="0">
                <a:solidFill>
                  <a:srgbClr val="374151"/>
                </a:solidFill>
                <a:cs typeface="Arial" panose="020B0604020202020204" pitchFamily="34" charset="0"/>
              </a:rPr>
              <a:t>The model correctly predicted that the image is a stroke image</a:t>
            </a:r>
            <a:r>
              <a:rPr lang="en-US" dirty="0" smtClean="0">
                <a:solidFill>
                  <a:srgbClr val="374151"/>
                </a:solidFill>
                <a:cs typeface="Arial" panose="020B0604020202020204" pitchFamily="34" charset="0"/>
              </a:rPr>
              <a:t>.</a:t>
            </a:r>
          </a:p>
          <a:p>
            <a:pPr marL="285750" indent="-285750">
              <a:buFont typeface="Arial" panose="020B0604020202020204" pitchFamily="34" charset="0"/>
              <a:buChar char="•"/>
            </a:pPr>
            <a:endParaRPr lang="en-US" dirty="0">
              <a:solidFill>
                <a:srgbClr val="374151"/>
              </a:solidFill>
              <a:cs typeface="Arial" panose="020B0604020202020204" pitchFamily="34" charset="0"/>
            </a:endParaRPr>
          </a:p>
          <a:p>
            <a:pPr marL="285750" indent="-285750">
              <a:buFont typeface="Arial" panose="020B0604020202020204" pitchFamily="34" charset="0"/>
              <a:buChar char="•"/>
            </a:pPr>
            <a:r>
              <a:rPr lang="en-US" b="1" dirty="0">
                <a:solidFill>
                  <a:srgbClr val="374151"/>
                </a:solidFill>
                <a:cs typeface="Arial" panose="020B0604020202020204" pitchFamily="34" charset="0"/>
              </a:rPr>
              <a:t>True Negative (TN): </a:t>
            </a:r>
            <a:r>
              <a:rPr lang="en-US" dirty="0">
                <a:solidFill>
                  <a:srgbClr val="374151"/>
                </a:solidFill>
                <a:cs typeface="Arial" panose="020B0604020202020204" pitchFamily="34" charset="0"/>
              </a:rPr>
              <a:t>The model correctly predicted that the image is a normal </a:t>
            </a:r>
            <a:r>
              <a:rPr lang="en-US" dirty="0" smtClean="0">
                <a:solidFill>
                  <a:srgbClr val="374151"/>
                </a:solidFill>
                <a:cs typeface="Arial" panose="020B0604020202020204" pitchFamily="34" charset="0"/>
              </a:rPr>
              <a:t>image. </a:t>
            </a:r>
          </a:p>
          <a:p>
            <a:pPr marL="285750" indent="-285750">
              <a:buFont typeface="Arial" panose="020B0604020202020204" pitchFamily="34" charset="0"/>
              <a:buChar char="•"/>
            </a:pPr>
            <a:endParaRPr lang="en-US" dirty="0" smtClean="0">
              <a:solidFill>
                <a:srgbClr val="374151"/>
              </a:solidFill>
              <a:cs typeface="Arial" panose="020B0604020202020204" pitchFamily="34" charset="0"/>
            </a:endParaRPr>
          </a:p>
          <a:p>
            <a:pPr marL="285750" indent="-285750">
              <a:buFont typeface="Arial" panose="020B0604020202020204" pitchFamily="34" charset="0"/>
              <a:buChar char="•"/>
            </a:pPr>
            <a:r>
              <a:rPr lang="en-US" b="1" dirty="0" smtClean="0">
                <a:solidFill>
                  <a:srgbClr val="374151"/>
                </a:solidFill>
                <a:cs typeface="Arial" panose="020B0604020202020204" pitchFamily="34" charset="0"/>
              </a:rPr>
              <a:t>False </a:t>
            </a:r>
            <a:r>
              <a:rPr lang="en-US" b="1" dirty="0">
                <a:solidFill>
                  <a:srgbClr val="374151"/>
                </a:solidFill>
                <a:cs typeface="Arial" panose="020B0604020202020204" pitchFamily="34" charset="0"/>
              </a:rPr>
              <a:t>Positive (FP): </a:t>
            </a:r>
            <a:r>
              <a:rPr lang="en-US" dirty="0">
                <a:solidFill>
                  <a:srgbClr val="374151"/>
                </a:solidFill>
                <a:cs typeface="Arial" panose="020B0604020202020204" pitchFamily="34" charset="0"/>
              </a:rPr>
              <a:t>The model predicted the image as a stroke image but it is actually a normal </a:t>
            </a:r>
            <a:r>
              <a:rPr lang="en-US" dirty="0" smtClean="0">
                <a:solidFill>
                  <a:srgbClr val="374151"/>
                </a:solidFill>
                <a:cs typeface="Arial" panose="020B0604020202020204" pitchFamily="34" charset="0"/>
              </a:rPr>
              <a:t>image.</a:t>
            </a:r>
          </a:p>
          <a:p>
            <a:pPr marL="285750" indent="-285750">
              <a:buFont typeface="Arial" panose="020B0604020202020204" pitchFamily="34" charset="0"/>
              <a:buChar char="•"/>
            </a:pPr>
            <a:endParaRPr lang="en-US" dirty="0" smtClean="0">
              <a:solidFill>
                <a:srgbClr val="374151"/>
              </a:solidFill>
              <a:cs typeface="Arial" panose="020B0604020202020204" pitchFamily="34" charset="0"/>
            </a:endParaRPr>
          </a:p>
          <a:p>
            <a:pPr marL="285750" indent="-285750">
              <a:buFont typeface="Arial" panose="020B0604020202020204" pitchFamily="34" charset="0"/>
              <a:buChar char="•"/>
            </a:pPr>
            <a:r>
              <a:rPr lang="en-US" b="1" dirty="0" smtClean="0">
                <a:solidFill>
                  <a:srgbClr val="374151"/>
                </a:solidFill>
                <a:cs typeface="Arial" panose="020B0604020202020204" pitchFamily="34" charset="0"/>
              </a:rPr>
              <a:t>False </a:t>
            </a:r>
            <a:r>
              <a:rPr lang="en-US" b="1" dirty="0">
                <a:solidFill>
                  <a:srgbClr val="374151"/>
                </a:solidFill>
                <a:cs typeface="Arial" panose="020B0604020202020204" pitchFamily="34" charset="0"/>
              </a:rPr>
              <a:t>Negative (FN): </a:t>
            </a:r>
            <a:r>
              <a:rPr lang="en-US" dirty="0">
                <a:solidFill>
                  <a:srgbClr val="374151"/>
                </a:solidFill>
                <a:cs typeface="Arial" panose="020B0604020202020204" pitchFamily="34" charset="0"/>
              </a:rPr>
              <a:t>The model predicted the image as a normal image but it is actually a stroke image.</a:t>
            </a:r>
            <a:endParaRPr lang="en-US" b="0" i="0" dirty="0">
              <a:solidFill>
                <a:srgbClr val="374151"/>
              </a:solidFill>
              <a:effectLst/>
              <a:cs typeface="Arial" panose="020B0604020202020204" pitchFamily="34" charset="0"/>
            </a:endParaRPr>
          </a:p>
        </p:txBody>
      </p:sp>
      <p:pic>
        <p:nvPicPr>
          <p:cNvPr id="5" name="Google Shape;365;p26"/>
          <p:cNvPicPr preferRelativeResize="0"/>
          <p:nvPr/>
        </p:nvPicPr>
        <p:blipFill>
          <a:blip r:embed="rId2">
            <a:alphaModFix/>
          </a:blip>
          <a:stretch>
            <a:fillRect/>
          </a:stretch>
        </p:blipFill>
        <p:spPr>
          <a:xfrm>
            <a:off x="8718693" y="1540089"/>
            <a:ext cx="2831811" cy="2872660"/>
          </a:xfrm>
          <a:prstGeom prst="rect">
            <a:avLst/>
          </a:prstGeom>
          <a:noFill/>
          <a:ln>
            <a:noFill/>
          </a:ln>
        </p:spPr>
      </p:pic>
      <p:graphicFrame>
        <p:nvGraphicFramePr>
          <p:cNvPr id="6" name="Table 5"/>
          <p:cNvGraphicFramePr>
            <a:graphicFrameLocks noGrp="1"/>
          </p:cNvGraphicFramePr>
          <p:nvPr>
            <p:extLst>
              <p:ext uri="{D42A27DB-BD31-4B8C-83A1-F6EECF244321}">
                <p14:modId xmlns:p14="http://schemas.microsoft.com/office/powerpoint/2010/main" val="2976699855"/>
              </p:ext>
            </p:extLst>
          </p:nvPr>
        </p:nvGraphicFramePr>
        <p:xfrm>
          <a:off x="8718693" y="4639296"/>
          <a:ext cx="2669309" cy="1524376"/>
        </p:xfrm>
        <a:graphic>
          <a:graphicData uri="http://schemas.openxmlformats.org/drawingml/2006/table">
            <a:tbl>
              <a:tblPr>
                <a:tableStyleId>{5940675A-B579-460E-94D1-54222C63F5DA}</a:tableStyleId>
              </a:tblPr>
              <a:tblGrid>
                <a:gridCol w="1026657">
                  <a:extLst>
                    <a:ext uri="{9D8B030D-6E8A-4147-A177-3AD203B41FA5}">
                      <a16:colId xmlns:a16="http://schemas.microsoft.com/office/drawing/2014/main" val="2336458140"/>
                    </a:ext>
                  </a:extLst>
                </a:gridCol>
                <a:gridCol w="821326">
                  <a:extLst>
                    <a:ext uri="{9D8B030D-6E8A-4147-A177-3AD203B41FA5}">
                      <a16:colId xmlns:a16="http://schemas.microsoft.com/office/drawing/2014/main" val="1376173273"/>
                    </a:ext>
                  </a:extLst>
                </a:gridCol>
                <a:gridCol w="821326">
                  <a:extLst>
                    <a:ext uri="{9D8B030D-6E8A-4147-A177-3AD203B41FA5}">
                      <a16:colId xmlns:a16="http://schemas.microsoft.com/office/drawing/2014/main" val="495173483"/>
                    </a:ext>
                  </a:extLst>
                </a:gridCol>
              </a:tblGrid>
              <a:tr h="310043">
                <a:tc>
                  <a:txBody>
                    <a:bodyPr/>
                    <a:lstStyle/>
                    <a:p>
                      <a:pPr algn="ctr" fontAlgn="ctr"/>
                      <a:r>
                        <a:rPr lang="en-IN" sz="1100" u="none" strike="noStrike">
                          <a:effectLst/>
                        </a:rPr>
                        <a:t>Predicted </a:t>
                      </a:r>
                      <a:endParaRPr lang="en-IN" sz="1100" b="0" i="0" u="none" strike="noStrike">
                        <a:solidFill>
                          <a:srgbClr val="000000"/>
                        </a:solidFill>
                        <a:effectLst/>
                        <a:latin typeface="Calibri" panose="020F0502020204030204" pitchFamily="34" charset="0"/>
                      </a:endParaRPr>
                    </a:p>
                  </a:txBody>
                  <a:tcPr marL="7620" marR="7620" marT="7620" marB="0" anchor="ctr"/>
                </a:tc>
                <a:tc gridSpan="2">
                  <a:txBody>
                    <a:bodyPr/>
                    <a:lstStyle/>
                    <a:p>
                      <a:pPr algn="ctr" fontAlgn="ctr"/>
                      <a:r>
                        <a:rPr lang="en-IN" sz="1100" u="none" strike="noStrike" dirty="0">
                          <a:effectLst/>
                        </a:rPr>
                        <a:t>Confusion Matrix</a:t>
                      </a:r>
                      <a:endParaRPr lang="en-IN" sz="1100" b="0" i="0" u="none" strike="noStrike" dirty="0">
                        <a:solidFill>
                          <a:srgbClr val="000000"/>
                        </a:solidFill>
                        <a:effectLst/>
                        <a:latin typeface="Calibri" panose="020F0502020204030204" pitchFamily="34" charset="0"/>
                      </a:endParaRPr>
                    </a:p>
                  </a:txBody>
                  <a:tcPr marL="7620" marR="7620" marT="7620" marB="0" anchor="ctr"/>
                </a:tc>
                <a:tc hMerge="1">
                  <a:txBody>
                    <a:bodyPr/>
                    <a:lstStyle/>
                    <a:p>
                      <a:endParaRPr lang="en-IN"/>
                    </a:p>
                  </a:txBody>
                  <a:tcPr/>
                </a:tc>
                <a:extLst>
                  <a:ext uri="{0D108BD9-81ED-4DB2-BD59-A6C34878D82A}">
                    <a16:rowId xmlns:a16="http://schemas.microsoft.com/office/drawing/2014/main" val="4041818832"/>
                  </a:ext>
                </a:extLst>
              </a:tr>
              <a:tr h="620085">
                <a:tc>
                  <a:txBody>
                    <a:bodyPr/>
                    <a:lstStyle/>
                    <a:p>
                      <a:pPr algn="ctr" fontAlgn="ctr"/>
                      <a:r>
                        <a:rPr lang="en-IN" sz="1100" u="none" strike="noStrike">
                          <a:effectLst/>
                        </a:rPr>
                        <a:t>Normal</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u="none" strike="noStrike" dirty="0">
                          <a:effectLst/>
                        </a:rPr>
                        <a:t>FN</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u="none" strike="noStrike" dirty="0">
                          <a:effectLst/>
                        </a:rPr>
                        <a:t>TN</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74994818"/>
                  </a:ext>
                </a:extLst>
              </a:tr>
              <a:tr h="594248">
                <a:tc>
                  <a:txBody>
                    <a:bodyPr/>
                    <a:lstStyle/>
                    <a:p>
                      <a:pPr algn="ctr" fontAlgn="ctr"/>
                      <a:r>
                        <a:rPr lang="en-IN" sz="1100" u="none" strike="noStrike">
                          <a:effectLst/>
                        </a:rPr>
                        <a:t>Stroke</a:t>
                      </a:r>
                      <a:endParaRPr lang="en-IN"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u="none" strike="noStrike" dirty="0">
                          <a:effectLst/>
                        </a:rPr>
                        <a:t>TP</a:t>
                      </a:r>
                      <a:endParaRPr lang="en-IN" sz="11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IN" sz="1100" u="none" strike="noStrike" dirty="0">
                          <a:effectLst/>
                        </a:rPr>
                        <a:t>FP</a:t>
                      </a:r>
                      <a:endParaRPr lang="en-IN"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32284514"/>
                  </a:ext>
                </a:extLst>
              </a:tr>
            </a:tbl>
          </a:graphicData>
        </a:graphic>
      </p:graphicFrame>
      <p:sp>
        <p:nvSpPr>
          <p:cNvPr id="7" name="TextBox 6"/>
          <p:cNvSpPr txBox="1"/>
          <p:nvPr/>
        </p:nvSpPr>
        <p:spPr>
          <a:xfrm>
            <a:off x="10343475" y="1313541"/>
            <a:ext cx="1394691" cy="369332"/>
          </a:xfrm>
          <a:prstGeom prst="rect">
            <a:avLst/>
          </a:prstGeom>
          <a:noFill/>
        </p:spPr>
        <p:txBody>
          <a:bodyPr wrap="square" rtlCol="0">
            <a:spAutoFit/>
          </a:bodyPr>
          <a:lstStyle/>
          <a:p>
            <a:r>
              <a:rPr lang="en-IN" dirty="0" smtClean="0"/>
              <a:t>Stroke</a:t>
            </a:r>
            <a:endParaRPr lang="en-IN" dirty="0"/>
          </a:p>
        </p:txBody>
      </p:sp>
      <p:sp>
        <p:nvSpPr>
          <p:cNvPr id="8" name="TextBox 7"/>
          <p:cNvSpPr txBox="1"/>
          <p:nvPr/>
        </p:nvSpPr>
        <p:spPr>
          <a:xfrm>
            <a:off x="9028545" y="1299483"/>
            <a:ext cx="1394691" cy="369332"/>
          </a:xfrm>
          <a:prstGeom prst="rect">
            <a:avLst/>
          </a:prstGeom>
          <a:noFill/>
        </p:spPr>
        <p:txBody>
          <a:bodyPr wrap="square" rtlCol="0">
            <a:spAutoFit/>
          </a:bodyPr>
          <a:lstStyle/>
          <a:p>
            <a:r>
              <a:rPr lang="en-IN" dirty="0" smtClean="0"/>
              <a:t>Normal</a:t>
            </a:r>
            <a:endParaRPr lang="en-IN" dirty="0"/>
          </a:p>
        </p:txBody>
      </p:sp>
    </p:spTree>
    <p:extLst>
      <p:ext uri="{BB962C8B-B14F-4D97-AF65-F5344CB8AC3E}">
        <p14:creationId xmlns:p14="http://schemas.microsoft.com/office/powerpoint/2010/main" val="141106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IN" dirty="0" smtClean="0">
                <a:latin typeface="Arial Black" panose="020B0A04020102020204" pitchFamily="34" charset="0"/>
              </a:rPr>
              <a:t>Model’s Performance</a:t>
            </a:r>
            <a:endParaRPr lang="en-IN" dirty="0">
              <a:latin typeface="Arial Black" panose="020B0A04020102020204" pitchFamily="34" charset="0"/>
            </a:endParaRPr>
          </a:p>
        </p:txBody>
      </p:sp>
      <p:sp>
        <p:nvSpPr>
          <p:cNvPr id="3" name="Slide Number Placeholder 2"/>
          <p:cNvSpPr>
            <a:spLocks noGrp="1"/>
          </p:cNvSpPr>
          <p:nvPr>
            <p:ph type="sldNum" sz="quarter" idx="21"/>
          </p:nvPr>
        </p:nvSpPr>
        <p:spPr/>
        <p:txBody>
          <a:bodyPr/>
          <a:lstStyle/>
          <a:p>
            <a:fld id="{2ADF02F0-7A45-4BFB-A264-947079AA91A4}" type="slidenum">
              <a:rPr lang="en-US" smtClean="0"/>
              <a:t>22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227803049"/>
              </p:ext>
            </p:extLst>
          </p:nvPr>
        </p:nvGraphicFramePr>
        <p:xfrm>
          <a:off x="5775650" y="1731487"/>
          <a:ext cx="6195525" cy="3596292"/>
        </p:xfrm>
        <a:graphic>
          <a:graphicData uri="http://schemas.openxmlformats.org/drawingml/2006/table">
            <a:tbl>
              <a:tblPr>
                <a:tableStyleId>{5940675A-B579-460E-94D1-54222C63F5DA}</a:tableStyleId>
              </a:tblPr>
              <a:tblGrid>
                <a:gridCol w="1239105">
                  <a:extLst>
                    <a:ext uri="{9D8B030D-6E8A-4147-A177-3AD203B41FA5}">
                      <a16:colId xmlns:a16="http://schemas.microsoft.com/office/drawing/2014/main" val="1687651297"/>
                    </a:ext>
                  </a:extLst>
                </a:gridCol>
                <a:gridCol w="1239105">
                  <a:extLst>
                    <a:ext uri="{9D8B030D-6E8A-4147-A177-3AD203B41FA5}">
                      <a16:colId xmlns:a16="http://schemas.microsoft.com/office/drawing/2014/main" val="641945439"/>
                    </a:ext>
                  </a:extLst>
                </a:gridCol>
                <a:gridCol w="1239105">
                  <a:extLst>
                    <a:ext uri="{9D8B030D-6E8A-4147-A177-3AD203B41FA5}">
                      <a16:colId xmlns:a16="http://schemas.microsoft.com/office/drawing/2014/main" val="3049137327"/>
                    </a:ext>
                  </a:extLst>
                </a:gridCol>
                <a:gridCol w="1239105">
                  <a:extLst>
                    <a:ext uri="{9D8B030D-6E8A-4147-A177-3AD203B41FA5}">
                      <a16:colId xmlns:a16="http://schemas.microsoft.com/office/drawing/2014/main" val="3793907186"/>
                    </a:ext>
                  </a:extLst>
                </a:gridCol>
                <a:gridCol w="1239105">
                  <a:extLst>
                    <a:ext uri="{9D8B030D-6E8A-4147-A177-3AD203B41FA5}">
                      <a16:colId xmlns:a16="http://schemas.microsoft.com/office/drawing/2014/main" val="2467354699"/>
                    </a:ext>
                  </a:extLst>
                </a:gridCol>
              </a:tblGrid>
              <a:tr h="1001037">
                <a:tc>
                  <a:txBody>
                    <a:bodyPr/>
                    <a:lstStyle/>
                    <a:p>
                      <a:pPr marL="0" lvl="0" indent="0" algn="ctr" rtl="0">
                        <a:spcBef>
                          <a:spcPts val="0"/>
                        </a:spcBef>
                        <a:spcAft>
                          <a:spcPts val="0"/>
                        </a:spcAft>
                        <a:buNone/>
                      </a:pPr>
                      <a:r>
                        <a:rPr lang="en" dirty="0">
                          <a:solidFill>
                            <a:schemeClr val="bg2">
                              <a:lumMod val="25000"/>
                            </a:schemeClr>
                          </a:solidFill>
                        </a:rPr>
                        <a:t>Model Version</a:t>
                      </a:r>
                      <a:endParaRPr b="1" dirty="0">
                        <a:solidFill>
                          <a:schemeClr val="bg2">
                            <a:lumMod val="25000"/>
                          </a:schemeClr>
                        </a:solidFill>
                      </a:endParaRPr>
                    </a:p>
                  </a:txBody>
                  <a:tcPr marL="91425" marR="91425" marT="91425" marB="91425">
                    <a:solidFill>
                      <a:schemeClr val="tx1">
                        <a:lumMod val="25000"/>
                        <a:lumOff val="75000"/>
                      </a:schemeClr>
                    </a:solidFill>
                  </a:tcPr>
                </a:tc>
                <a:tc>
                  <a:txBody>
                    <a:bodyPr/>
                    <a:lstStyle/>
                    <a:p>
                      <a:pPr marL="0" lvl="0" indent="0" algn="ctr" rtl="0">
                        <a:spcBef>
                          <a:spcPts val="0"/>
                        </a:spcBef>
                        <a:spcAft>
                          <a:spcPts val="0"/>
                        </a:spcAft>
                        <a:buNone/>
                      </a:pPr>
                      <a:r>
                        <a:rPr lang="en" dirty="0">
                          <a:solidFill>
                            <a:schemeClr val="bg2">
                              <a:lumMod val="25000"/>
                            </a:schemeClr>
                          </a:solidFill>
                        </a:rPr>
                        <a:t>F1-Score</a:t>
                      </a:r>
                      <a:br>
                        <a:rPr lang="en" dirty="0">
                          <a:solidFill>
                            <a:schemeClr val="bg2">
                              <a:lumMod val="25000"/>
                            </a:schemeClr>
                          </a:solidFill>
                        </a:rPr>
                      </a:br>
                      <a:r>
                        <a:rPr lang="en" sz="900" dirty="0">
                          <a:solidFill>
                            <a:schemeClr val="bg2">
                              <a:lumMod val="25000"/>
                            </a:schemeClr>
                          </a:solidFill>
                        </a:rPr>
                        <a:t>(Training)</a:t>
                      </a:r>
                      <a:endParaRPr sz="900" b="1" dirty="0">
                        <a:solidFill>
                          <a:schemeClr val="bg2">
                            <a:lumMod val="25000"/>
                          </a:schemeClr>
                        </a:solidFill>
                      </a:endParaRPr>
                    </a:p>
                  </a:txBody>
                  <a:tcPr marL="91425" marR="91425" marT="91425" marB="91425">
                    <a:solidFill>
                      <a:schemeClr val="tx1">
                        <a:lumMod val="25000"/>
                        <a:lumOff val="75000"/>
                      </a:schemeClr>
                    </a:solidFill>
                  </a:tcPr>
                </a:tc>
                <a:tc>
                  <a:txBody>
                    <a:bodyPr/>
                    <a:lstStyle/>
                    <a:p>
                      <a:pPr marL="0" lvl="0" indent="0" algn="ctr" rtl="0">
                        <a:spcBef>
                          <a:spcPts val="0"/>
                        </a:spcBef>
                        <a:spcAft>
                          <a:spcPts val="0"/>
                        </a:spcAft>
                        <a:buNone/>
                      </a:pPr>
                      <a:r>
                        <a:rPr lang="en" dirty="0">
                          <a:solidFill>
                            <a:schemeClr val="bg2">
                              <a:lumMod val="25000"/>
                            </a:schemeClr>
                          </a:solidFill>
                        </a:rPr>
                        <a:t>Loss</a:t>
                      </a:r>
                      <a:br>
                        <a:rPr lang="en" dirty="0">
                          <a:solidFill>
                            <a:schemeClr val="bg2">
                              <a:lumMod val="25000"/>
                            </a:schemeClr>
                          </a:solidFill>
                        </a:rPr>
                      </a:br>
                      <a:r>
                        <a:rPr lang="en" sz="900" dirty="0">
                          <a:solidFill>
                            <a:schemeClr val="bg2">
                              <a:lumMod val="25000"/>
                            </a:schemeClr>
                          </a:solidFill>
                        </a:rPr>
                        <a:t>(Training)</a:t>
                      </a:r>
                      <a:endParaRPr b="1" dirty="0">
                        <a:solidFill>
                          <a:schemeClr val="bg2">
                            <a:lumMod val="25000"/>
                          </a:schemeClr>
                        </a:solidFill>
                      </a:endParaRPr>
                    </a:p>
                  </a:txBody>
                  <a:tcPr marL="91425" marR="91425" marT="91425" marB="91425">
                    <a:solidFill>
                      <a:schemeClr val="tx1">
                        <a:lumMod val="25000"/>
                        <a:lumOff val="75000"/>
                      </a:schemeClr>
                    </a:solidFill>
                  </a:tcPr>
                </a:tc>
                <a:tc>
                  <a:txBody>
                    <a:bodyPr/>
                    <a:lstStyle/>
                    <a:p>
                      <a:pPr marL="0" lvl="0" indent="0" algn="ctr" rtl="0">
                        <a:spcBef>
                          <a:spcPts val="0"/>
                        </a:spcBef>
                        <a:spcAft>
                          <a:spcPts val="0"/>
                        </a:spcAft>
                        <a:buNone/>
                      </a:pPr>
                      <a:r>
                        <a:rPr lang="en" dirty="0">
                          <a:solidFill>
                            <a:schemeClr val="bg2">
                              <a:lumMod val="25000"/>
                            </a:schemeClr>
                          </a:solidFill>
                        </a:rPr>
                        <a:t>F1-Score</a:t>
                      </a:r>
                      <a:br>
                        <a:rPr lang="en" dirty="0">
                          <a:solidFill>
                            <a:schemeClr val="bg2">
                              <a:lumMod val="25000"/>
                            </a:schemeClr>
                          </a:solidFill>
                        </a:rPr>
                      </a:br>
                      <a:r>
                        <a:rPr lang="en" sz="900" dirty="0">
                          <a:solidFill>
                            <a:schemeClr val="bg2">
                              <a:lumMod val="25000"/>
                            </a:schemeClr>
                          </a:solidFill>
                        </a:rPr>
                        <a:t>(Validation)</a:t>
                      </a:r>
                      <a:endParaRPr b="1" dirty="0">
                        <a:solidFill>
                          <a:schemeClr val="bg2">
                            <a:lumMod val="25000"/>
                          </a:schemeClr>
                        </a:solidFill>
                      </a:endParaRPr>
                    </a:p>
                  </a:txBody>
                  <a:tcPr marL="91425" marR="91425" marT="91425" marB="91425">
                    <a:solidFill>
                      <a:schemeClr val="tx1">
                        <a:lumMod val="25000"/>
                        <a:lumOff val="75000"/>
                      </a:schemeClr>
                    </a:solidFill>
                  </a:tcPr>
                </a:tc>
                <a:tc>
                  <a:txBody>
                    <a:bodyPr/>
                    <a:lstStyle/>
                    <a:p>
                      <a:pPr marL="0" lvl="0" indent="0" algn="ctr" rtl="0">
                        <a:spcBef>
                          <a:spcPts val="0"/>
                        </a:spcBef>
                        <a:spcAft>
                          <a:spcPts val="0"/>
                        </a:spcAft>
                        <a:buNone/>
                      </a:pPr>
                      <a:r>
                        <a:rPr lang="en" dirty="0">
                          <a:solidFill>
                            <a:schemeClr val="bg2">
                              <a:lumMod val="25000"/>
                            </a:schemeClr>
                          </a:solidFill>
                        </a:rPr>
                        <a:t>Loss</a:t>
                      </a:r>
                      <a:endParaRPr dirty="0">
                        <a:solidFill>
                          <a:schemeClr val="bg2">
                            <a:lumMod val="25000"/>
                          </a:schemeClr>
                        </a:solidFill>
                      </a:endParaRPr>
                    </a:p>
                    <a:p>
                      <a:pPr marL="0" lvl="0" indent="0" algn="ctr" rtl="0">
                        <a:spcBef>
                          <a:spcPts val="0"/>
                        </a:spcBef>
                        <a:spcAft>
                          <a:spcPts val="0"/>
                        </a:spcAft>
                        <a:buNone/>
                      </a:pPr>
                      <a:r>
                        <a:rPr lang="en" sz="900" dirty="0">
                          <a:solidFill>
                            <a:schemeClr val="bg2">
                              <a:lumMod val="25000"/>
                            </a:schemeClr>
                          </a:solidFill>
                        </a:rPr>
                        <a:t>(Validation)</a:t>
                      </a:r>
                      <a:endParaRPr b="1" dirty="0">
                        <a:solidFill>
                          <a:schemeClr val="bg2">
                            <a:lumMod val="25000"/>
                          </a:schemeClr>
                        </a:solidFill>
                      </a:endParaRPr>
                    </a:p>
                  </a:txBody>
                  <a:tcPr marL="91425" marR="91425" marT="91425" marB="91425">
                    <a:solidFill>
                      <a:schemeClr val="tx1">
                        <a:lumMod val="25000"/>
                        <a:lumOff val="75000"/>
                      </a:schemeClr>
                    </a:solidFill>
                  </a:tcPr>
                </a:tc>
                <a:extLst>
                  <a:ext uri="{0D108BD9-81ED-4DB2-BD59-A6C34878D82A}">
                    <a16:rowId xmlns:a16="http://schemas.microsoft.com/office/drawing/2014/main" val="2373146533"/>
                  </a:ext>
                </a:extLst>
              </a:tr>
              <a:tr h="876141">
                <a:tc>
                  <a:txBody>
                    <a:bodyPr/>
                    <a:lstStyle/>
                    <a:p>
                      <a:pPr marL="0" lvl="0" indent="0" algn="l" rtl="0">
                        <a:spcBef>
                          <a:spcPts val="0"/>
                        </a:spcBef>
                        <a:spcAft>
                          <a:spcPts val="0"/>
                        </a:spcAft>
                        <a:buNone/>
                      </a:pPr>
                      <a:r>
                        <a:rPr lang="en" dirty="0"/>
                        <a:t>CNN</a:t>
                      </a:r>
                      <a:endParaRPr dirty="0"/>
                    </a:p>
                  </a:txBody>
                  <a:tcPr marL="91425" marR="91425" marT="91425" marB="91425">
                    <a:solidFill>
                      <a:srgbClr val="76FF5F"/>
                    </a:solidFill>
                  </a:tcPr>
                </a:tc>
                <a:tc>
                  <a:txBody>
                    <a:bodyPr/>
                    <a:lstStyle/>
                    <a:p>
                      <a:pPr marL="0" lvl="0" indent="0" algn="l" rtl="0">
                        <a:spcBef>
                          <a:spcPts val="0"/>
                        </a:spcBef>
                        <a:spcAft>
                          <a:spcPts val="0"/>
                        </a:spcAft>
                        <a:buNone/>
                      </a:pPr>
                      <a:r>
                        <a:rPr lang="en" dirty="0"/>
                        <a:t>0.97</a:t>
                      </a:r>
                      <a:endParaRPr dirty="0"/>
                    </a:p>
                  </a:txBody>
                  <a:tcPr marL="91425" marR="91425" marT="91425" marB="91425">
                    <a:solidFill>
                      <a:srgbClr val="76FF5F"/>
                    </a:solidFill>
                  </a:tcPr>
                </a:tc>
                <a:tc>
                  <a:txBody>
                    <a:bodyPr/>
                    <a:lstStyle/>
                    <a:p>
                      <a:pPr marL="0" lvl="0" indent="0" algn="l" rtl="0">
                        <a:spcBef>
                          <a:spcPts val="0"/>
                        </a:spcBef>
                        <a:spcAft>
                          <a:spcPts val="0"/>
                        </a:spcAft>
                        <a:buNone/>
                      </a:pPr>
                      <a:r>
                        <a:rPr lang="en" dirty="0"/>
                        <a:t>12.92%</a:t>
                      </a:r>
                      <a:endParaRPr dirty="0"/>
                    </a:p>
                  </a:txBody>
                  <a:tcPr marL="91425" marR="91425" marT="91425" marB="91425">
                    <a:solidFill>
                      <a:srgbClr val="76FF5F"/>
                    </a:solidFill>
                  </a:tcPr>
                </a:tc>
                <a:tc>
                  <a:txBody>
                    <a:bodyPr/>
                    <a:lstStyle/>
                    <a:p>
                      <a:pPr marL="0" lvl="0" indent="0" algn="l" rtl="0">
                        <a:spcBef>
                          <a:spcPts val="0"/>
                        </a:spcBef>
                        <a:spcAft>
                          <a:spcPts val="0"/>
                        </a:spcAft>
                        <a:buNone/>
                      </a:pPr>
                      <a:r>
                        <a:rPr lang="en" dirty="0"/>
                        <a:t>0.91</a:t>
                      </a:r>
                      <a:endParaRPr dirty="0"/>
                    </a:p>
                  </a:txBody>
                  <a:tcPr marL="91425" marR="91425" marT="91425" marB="91425">
                    <a:solidFill>
                      <a:srgbClr val="76FF5F"/>
                    </a:solidFill>
                  </a:tcPr>
                </a:tc>
                <a:tc>
                  <a:txBody>
                    <a:bodyPr/>
                    <a:lstStyle/>
                    <a:p>
                      <a:pPr marL="0" lvl="0" indent="0" algn="l" rtl="0">
                        <a:spcBef>
                          <a:spcPts val="0"/>
                        </a:spcBef>
                        <a:spcAft>
                          <a:spcPts val="0"/>
                        </a:spcAft>
                        <a:buNone/>
                      </a:pPr>
                      <a:r>
                        <a:rPr lang="en" dirty="0"/>
                        <a:t>26.4%</a:t>
                      </a:r>
                      <a:endParaRPr dirty="0"/>
                    </a:p>
                  </a:txBody>
                  <a:tcPr marL="91425" marR="91425" marT="91425" marB="91425">
                    <a:solidFill>
                      <a:srgbClr val="76FF5F"/>
                    </a:solidFill>
                  </a:tcPr>
                </a:tc>
                <a:extLst>
                  <a:ext uri="{0D108BD9-81ED-4DB2-BD59-A6C34878D82A}">
                    <a16:rowId xmlns:a16="http://schemas.microsoft.com/office/drawing/2014/main" val="1135615552"/>
                  </a:ext>
                </a:extLst>
              </a:tr>
              <a:tr h="876141">
                <a:tc>
                  <a:txBody>
                    <a:bodyPr/>
                    <a:lstStyle/>
                    <a:p>
                      <a:pPr marL="0" lvl="0" indent="0" algn="l" rtl="0">
                        <a:spcBef>
                          <a:spcPts val="0"/>
                        </a:spcBef>
                        <a:spcAft>
                          <a:spcPts val="0"/>
                        </a:spcAft>
                        <a:buNone/>
                      </a:pPr>
                      <a:r>
                        <a:rPr lang="en"/>
                        <a:t>VGG16</a:t>
                      </a:r>
                      <a:endParaRPr/>
                    </a:p>
                  </a:txBody>
                  <a:tcPr marL="91425" marR="91425" marT="91425" marB="91425"/>
                </a:tc>
                <a:tc>
                  <a:txBody>
                    <a:bodyPr/>
                    <a:lstStyle/>
                    <a:p>
                      <a:pPr marL="0" lvl="0" indent="0" algn="l" rtl="0">
                        <a:spcBef>
                          <a:spcPts val="0"/>
                        </a:spcBef>
                        <a:spcAft>
                          <a:spcPts val="0"/>
                        </a:spcAft>
                        <a:buNone/>
                      </a:pPr>
                      <a:r>
                        <a:rPr lang="en"/>
                        <a:t>0.98</a:t>
                      </a:r>
                      <a:endParaRPr/>
                    </a:p>
                  </a:txBody>
                  <a:tcPr marL="91425" marR="91425" marT="91425" marB="91425"/>
                </a:tc>
                <a:tc>
                  <a:txBody>
                    <a:bodyPr/>
                    <a:lstStyle/>
                    <a:p>
                      <a:pPr marL="0" lvl="0" indent="0" algn="l" rtl="0">
                        <a:spcBef>
                          <a:spcPts val="0"/>
                        </a:spcBef>
                        <a:spcAft>
                          <a:spcPts val="0"/>
                        </a:spcAft>
                        <a:buNone/>
                      </a:pPr>
                      <a:r>
                        <a:rPr lang="en" dirty="0"/>
                        <a:t>3.9%</a:t>
                      </a:r>
                      <a:endParaRPr dirty="0"/>
                    </a:p>
                  </a:txBody>
                  <a:tcPr marL="91425" marR="91425" marT="91425" marB="91425"/>
                </a:tc>
                <a:tc>
                  <a:txBody>
                    <a:bodyPr/>
                    <a:lstStyle/>
                    <a:p>
                      <a:pPr marL="0" lvl="0" indent="0" algn="l" rtl="0">
                        <a:spcBef>
                          <a:spcPts val="0"/>
                        </a:spcBef>
                        <a:spcAft>
                          <a:spcPts val="0"/>
                        </a:spcAft>
                        <a:buNone/>
                      </a:pPr>
                      <a:r>
                        <a:rPr lang="en" dirty="0"/>
                        <a:t>0.94</a:t>
                      </a:r>
                      <a:endParaRPr dirty="0"/>
                    </a:p>
                  </a:txBody>
                  <a:tcPr marL="91425" marR="91425" marT="91425" marB="91425"/>
                </a:tc>
                <a:tc>
                  <a:txBody>
                    <a:bodyPr/>
                    <a:lstStyle/>
                    <a:p>
                      <a:pPr marL="0" lvl="0" indent="0" algn="l" rtl="0">
                        <a:spcBef>
                          <a:spcPts val="0"/>
                        </a:spcBef>
                        <a:spcAft>
                          <a:spcPts val="0"/>
                        </a:spcAft>
                        <a:buNone/>
                      </a:pPr>
                      <a:r>
                        <a:rPr lang="en"/>
                        <a:t>19.65%</a:t>
                      </a:r>
                      <a:endParaRPr/>
                    </a:p>
                  </a:txBody>
                  <a:tcPr marL="91425" marR="91425" marT="91425" marB="91425"/>
                </a:tc>
                <a:extLst>
                  <a:ext uri="{0D108BD9-81ED-4DB2-BD59-A6C34878D82A}">
                    <a16:rowId xmlns:a16="http://schemas.microsoft.com/office/drawing/2014/main" val="1111752605"/>
                  </a:ext>
                </a:extLst>
              </a:tr>
              <a:tr h="842973">
                <a:tc>
                  <a:txBody>
                    <a:bodyPr/>
                    <a:lstStyle/>
                    <a:p>
                      <a:pPr marL="0" lvl="0" indent="0" algn="l" rtl="0">
                        <a:spcBef>
                          <a:spcPts val="0"/>
                        </a:spcBef>
                        <a:spcAft>
                          <a:spcPts val="0"/>
                        </a:spcAft>
                        <a:buNone/>
                      </a:pPr>
                      <a:r>
                        <a:rPr lang="en" dirty="0"/>
                        <a:t>ResNet50</a:t>
                      </a:r>
                      <a:endParaRPr dirty="0"/>
                    </a:p>
                  </a:txBody>
                  <a:tcPr marL="91425" marR="91425" marT="91425" marB="91425"/>
                </a:tc>
                <a:tc>
                  <a:txBody>
                    <a:bodyPr/>
                    <a:lstStyle/>
                    <a:p>
                      <a:pPr marL="0" lvl="0" indent="0" algn="l" rtl="0">
                        <a:spcBef>
                          <a:spcPts val="0"/>
                        </a:spcBef>
                        <a:spcAft>
                          <a:spcPts val="0"/>
                        </a:spcAft>
                        <a:buNone/>
                      </a:pPr>
                      <a:r>
                        <a:rPr lang="en" dirty="0"/>
                        <a:t>0.99</a:t>
                      </a:r>
                      <a:endParaRPr dirty="0"/>
                    </a:p>
                  </a:txBody>
                  <a:tcPr marL="91425" marR="91425" marT="91425" marB="91425"/>
                </a:tc>
                <a:tc>
                  <a:txBody>
                    <a:bodyPr/>
                    <a:lstStyle/>
                    <a:p>
                      <a:pPr marL="0" lvl="0" indent="0" algn="l" rtl="0">
                        <a:spcBef>
                          <a:spcPts val="0"/>
                        </a:spcBef>
                        <a:spcAft>
                          <a:spcPts val="0"/>
                        </a:spcAft>
                        <a:buNone/>
                      </a:pPr>
                      <a:r>
                        <a:rPr lang="en"/>
                        <a:t>0.93%</a:t>
                      </a:r>
                      <a:endParaRPr/>
                    </a:p>
                  </a:txBody>
                  <a:tcPr marL="91425" marR="91425" marT="91425" marB="91425"/>
                </a:tc>
                <a:tc>
                  <a:txBody>
                    <a:bodyPr/>
                    <a:lstStyle/>
                    <a:p>
                      <a:pPr marL="0" lvl="0" indent="0" algn="l" rtl="0">
                        <a:spcBef>
                          <a:spcPts val="0"/>
                        </a:spcBef>
                        <a:spcAft>
                          <a:spcPts val="0"/>
                        </a:spcAft>
                        <a:buNone/>
                      </a:pPr>
                      <a:r>
                        <a:rPr lang="en" dirty="0"/>
                        <a:t>0.93</a:t>
                      </a:r>
                      <a:endParaRPr dirty="0"/>
                    </a:p>
                  </a:txBody>
                  <a:tcPr marL="91425" marR="91425" marT="91425" marB="91425"/>
                </a:tc>
                <a:tc>
                  <a:txBody>
                    <a:bodyPr/>
                    <a:lstStyle/>
                    <a:p>
                      <a:pPr marL="0" lvl="0" indent="0" algn="l" rtl="0">
                        <a:spcBef>
                          <a:spcPts val="0"/>
                        </a:spcBef>
                        <a:spcAft>
                          <a:spcPts val="0"/>
                        </a:spcAft>
                        <a:buNone/>
                      </a:pPr>
                      <a:r>
                        <a:rPr lang="en" dirty="0"/>
                        <a:t>26.4%</a:t>
                      </a:r>
                      <a:endParaRPr dirty="0"/>
                    </a:p>
                  </a:txBody>
                  <a:tcPr marL="91425" marR="91425" marT="91425" marB="91425"/>
                </a:tc>
                <a:extLst>
                  <a:ext uri="{0D108BD9-81ED-4DB2-BD59-A6C34878D82A}">
                    <a16:rowId xmlns:a16="http://schemas.microsoft.com/office/drawing/2014/main" val="727590173"/>
                  </a:ext>
                </a:extLst>
              </a:tr>
            </a:tbl>
          </a:graphicData>
        </a:graphic>
      </p:graphicFrame>
      <p:sp>
        <p:nvSpPr>
          <p:cNvPr id="8" name="Google Shape;395;p29"/>
          <p:cNvSpPr txBox="1"/>
          <p:nvPr/>
        </p:nvSpPr>
        <p:spPr>
          <a:xfrm>
            <a:off x="289107" y="1565994"/>
            <a:ext cx="5253277" cy="4062620"/>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Arial" panose="020B0604020202020204" pitchFamily="34" charset="0"/>
              <a:buChar char="•"/>
            </a:pPr>
            <a:r>
              <a:rPr lang="en" b="1" dirty="0">
                <a:latin typeface="Nunito"/>
                <a:ea typeface="Nunito"/>
                <a:cs typeface="Nunito"/>
                <a:sym typeface="Nunito"/>
              </a:rPr>
              <a:t>Even though VGG16 gave the best f1- score (validation) CNN model gave the better test predictions. </a:t>
            </a:r>
            <a:endParaRPr lang="en" b="1" dirty="0" smtClean="0">
              <a:latin typeface="Nunito"/>
              <a:ea typeface="Nunito"/>
              <a:cs typeface="Nunito"/>
              <a:sym typeface="Nunito"/>
            </a:endParaRPr>
          </a:p>
          <a:p>
            <a:pPr marL="285750" lvl="0" indent="-285750" algn="l" rtl="0">
              <a:spcBef>
                <a:spcPts val="0"/>
              </a:spcBef>
              <a:spcAft>
                <a:spcPts val="0"/>
              </a:spcAft>
              <a:buFont typeface="Arial" panose="020B0604020202020204" pitchFamily="34" charset="0"/>
              <a:buChar char="•"/>
            </a:pPr>
            <a:endParaRPr lang="en" b="1" dirty="0" smtClean="0">
              <a:latin typeface="Nunito"/>
              <a:ea typeface="Nunito"/>
              <a:cs typeface="Nunito"/>
              <a:sym typeface="Nunito"/>
            </a:endParaRPr>
          </a:p>
          <a:p>
            <a:pPr marL="285750" indent="-285750">
              <a:buFont typeface="Arial" panose="020B0604020202020204" pitchFamily="34" charset="0"/>
              <a:buChar char="•"/>
            </a:pPr>
            <a:r>
              <a:rPr lang="en-US" dirty="0" smtClean="0"/>
              <a:t>Calculation </a:t>
            </a:r>
            <a:r>
              <a:rPr lang="en-US" dirty="0"/>
              <a:t>are done after </a:t>
            </a:r>
            <a:r>
              <a:rPr lang="en-US" dirty="0" err="1"/>
              <a:t>hyperparameter</a:t>
            </a:r>
            <a:r>
              <a:rPr lang="en-US" dirty="0"/>
              <a:t> tuning, when the final form of the classifier was </a:t>
            </a:r>
            <a:r>
              <a:rPr lang="en-US" dirty="0" smtClean="0"/>
              <a:t>decided on </a:t>
            </a:r>
            <a:r>
              <a:rPr lang="en-US" b="1" dirty="0" smtClean="0"/>
              <a:t>simple brain MRI DICOM Images</a:t>
            </a:r>
          </a:p>
          <a:p>
            <a:r>
              <a:rPr lang="en-US" dirty="0" smtClean="0"/>
              <a:t>.</a:t>
            </a:r>
          </a:p>
          <a:p>
            <a:pPr marL="285750" indent="-285750">
              <a:buFont typeface="Arial" panose="020B0604020202020204" pitchFamily="34" charset="0"/>
              <a:buChar char="•"/>
            </a:pPr>
            <a:r>
              <a:rPr lang="en-US" dirty="0" smtClean="0"/>
              <a:t>If we could have more accurate data sets like gender, age,  patient history, then we could improvise our model with more accuracy keeping eye on</a:t>
            </a:r>
            <a:r>
              <a:rPr lang="en-US" b="1" dirty="0" smtClean="0"/>
              <a:t> Modifiable &amp; Non-Modifiable risk factors of Brain Stroke.</a:t>
            </a:r>
            <a:endParaRPr lang="en-IN" b="1" dirty="0"/>
          </a:p>
          <a:p>
            <a:pPr marL="0" lvl="0" indent="0" algn="l" rtl="0">
              <a:spcBef>
                <a:spcPts val="0"/>
              </a:spcBef>
              <a:spcAft>
                <a:spcPts val="0"/>
              </a:spcAft>
              <a:buNone/>
            </a:pPr>
            <a:r>
              <a:rPr lang="en-IN" b="1" dirty="0" smtClean="0">
                <a:latin typeface="Nunito"/>
                <a:ea typeface="Nunito"/>
                <a:cs typeface="Nunito"/>
                <a:sym typeface="Nunito"/>
              </a:rPr>
              <a:t> 	</a:t>
            </a:r>
            <a:endParaRPr b="1" dirty="0">
              <a:latin typeface="Nunito"/>
              <a:ea typeface="Nunito"/>
              <a:cs typeface="Nunito"/>
              <a:sym typeface="Nunito"/>
            </a:endParaRPr>
          </a:p>
        </p:txBody>
      </p:sp>
    </p:spTree>
    <p:extLst>
      <p:ext uri="{BB962C8B-B14F-4D97-AF65-F5344CB8AC3E}">
        <p14:creationId xmlns:p14="http://schemas.microsoft.com/office/powerpoint/2010/main" val="271300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IN" b="1" dirty="0" smtClean="0">
                <a:latin typeface="Arial Black" panose="020B0A04020102020204" pitchFamily="34" charset="0"/>
              </a:rPr>
              <a:t>Random Test Images for Validation</a:t>
            </a:r>
            <a:endParaRPr lang="en-IN" b="1" dirty="0">
              <a:latin typeface="Arial Black" panose="020B0A04020102020204" pitchFamily="34" charset="0"/>
            </a:endParaRPr>
          </a:p>
        </p:txBody>
      </p:sp>
      <p:sp>
        <p:nvSpPr>
          <p:cNvPr id="3" name="Slide Number Placeholder 2"/>
          <p:cNvSpPr>
            <a:spLocks noGrp="1"/>
          </p:cNvSpPr>
          <p:nvPr>
            <p:ph type="sldNum" sz="quarter" idx="21"/>
          </p:nvPr>
        </p:nvSpPr>
        <p:spPr/>
        <p:txBody>
          <a:bodyPr/>
          <a:lstStyle/>
          <a:p>
            <a:fld id="{2ADF02F0-7A45-4BFB-A264-947079AA91A4}" type="slidenum">
              <a:rPr lang="en-US" smtClean="0"/>
              <a:t>23</a:t>
            </a:fld>
            <a:endParaRPr lang="en-US"/>
          </a:p>
        </p:txBody>
      </p:sp>
      <p:pic>
        <p:nvPicPr>
          <p:cNvPr id="4" name="Picture 3"/>
          <p:cNvPicPr>
            <a:picLocks noChangeAspect="1"/>
          </p:cNvPicPr>
          <p:nvPr/>
        </p:nvPicPr>
        <p:blipFill>
          <a:blip r:embed="rId2"/>
          <a:stretch>
            <a:fillRect/>
          </a:stretch>
        </p:blipFill>
        <p:spPr>
          <a:xfrm>
            <a:off x="1240120" y="881144"/>
            <a:ext cx="9021480" cy="5637583"/>
          </a:xfrm>
          <a:prstGeom prst="rect">
            <a:avLst/>
          </a:prstGeom>
        </p:spPr>
      </p:pic>
    </p:spTree>
    <p:extLst>
      <p:ext uri="{BB962C8B-B14F-4D97-AF65-F5344CB8AC3E}">
        <p14:creationId xmlns:p14="http://schemas.microsoft.com/office/powerpoint/2010/main" val="156845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IN" dirty="0" smtClean="0">
                <a:latin typeface="Arial Black" panose="020B0A04020102020204" pitchFamily="34" charset="0"/>
              </a:rPr>
              <a:t>Why F1 Score why not Accuracy Score?</a:t>
            </a:r>
            <a:endParaRPr lang="en-IN" dirty="0">
              <a:latin typeface="Arial Black" panose="020B0A04020102020204" pitchFamily="34" charset="0"/>
            </a:endParaRPr>
          </a:p>
        </p:txBody>
      </p:sp>
      <p:sp>
        <p:nvSpPr>
          <p:cNvPr id="3" name="Slide Number Placeholder 2"/>
          <p:cNvSpPr>
            <a:spLocks noGrp="1"/>
          </p:cNvSpPr>
          <p:nvPr>
            <p:ph type="sldNum" sz="quarter" idx="21"/>
          </p:nvPr>
        </p:nvSpPr>
        <p:spPr/>
        <p:txBody>
          <a:bodyPr/>
          <a:lstStyle/>
          <a:p>
            <a:fld id="{2ADF02F0-7A45-4BFB-A264-947079AA91A4}" type="slidenum">
              <a:rPr lang="en-US" smtClean="0"/>
              <a:t>24</a:t>
            </a:fld>
            <a:endParaRPr lang="en-US"/>
          </a:p>
        </p:txBody>
      </p:sp>
      <p:sp>
        <p:nvSpPr>
          <p:cNvPr id="4" name="TextBox 3"/>
          <p:cNvSpPr txBox="1"/>
          <p:nvPr/>
        </p:nvSpPr>
        <p:spPr>
          <a:xfrm>
            <a:off x="138545" y="1311907"/>
            <a:ext cx="11933382"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Due to </a:t>
            </a:r>
            <a:r>
              <a:rPr lang="en-US" dirty="0"/>
              <a:t>I</a:t>
            </a:r>
            <a:r>
              <a:rPr lang="en-US" dirty="0" smtClean="0"/>
              <a:t>mbalanced Datasets.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In imbalanced datasets, a </a:t>
            </a:r>
            <a:r>
              <a:rPr lang="en-US" b="1" dirty="0" smtClean="0"/>
              <a:t>high accuracy </a:t>
            </a:r>
            <a:r>
              <a:rPr lang="en-US" dirty="0" smtClean="0"/>
              <a:t>score can be achieved even if the model </a:t>
            </a:r>
            <a:r>
              <a:rPr lang="en-US" b="1" dirty="0" smtClean="0"/>
              <a:t>does not perform well</a:t>
            </a:r>
            <a:r>
              <a:rPr lang="en-US" dirty="0" smtClean="0"/>
              <a:t> on the </a:t>
            </a:r>
            <a:r>
              <a:rPr lang="en-US" b="1" dirty="0" smtClean="0"/>
              <a:t>minority</a:t>
            </a:r>
            <a:r>
              <a:rPr lang="en-US" dirty="0" smtClean="0"/>
              <a:t> class. For example, if a model simply classifies all samples as the majority class, it can still achieve high accuracy despite its inability to correctly classify the minority class.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a:t>
            </a:r>
            <a:r>
              <a:rPr lang="en-US" b="1" dirty="0" smtClean="0"/>
              <a:t>F1 score is more sensitive </a:t>
            </a:r>
            <a:r>
              <a:rPr lang="en-US" dirty="0" smtClean="0"/>
              <a:t>to the performance of the model on </a:t>
            </a:r>
            <a:r>
              <a:rPr lang="en-US" b="1" dirty="0" smtClean="0"/>
              <a:t>both classes</a:t>
            </a:r>
            <a:r>
              <a:rPr lang="en-US" dirty="0" smtClean="0"/>
              <a:t>, as it considers both false positives and false negatives. This makes it a more reliable metric for assessing the model's performance in imbalanced scenarios.</a:t>
            </a:r>
          </a:p>
          <a:p>
            <a:endParaRPr lang="en-IN" dirty="0" smtClean="0"/>
          </a:p>
          <a:p>
            <a:pPr marL="285750" indent="-285750">
              <a:buFont typeface="Arial" panose="020B0604020202020204" pitchFamily="34" charset="0"/>
              <a:buChar char="•"/>
            </a:pPr>
            <a:r>
              <a:rPr lang="en-IN" dirty="0" smtClean="0"/>
              <a:t>Taking the </a:t>
            </a:r>
            <a:r>
              <a:rPr lang="en-IN" dirty="0"/>
              <a:t>confusion </a:t>
            </a:r>
            <a:r>
              <a:rPr lang="en-IN" dirty="0" smtClean="0"/>
              <a:t>matrix into account , </a:t>
            </a:r>
            <a:r>
              <a:rPr lang="en-IN" dirty="0"/>
              <a:t>several performance metrics can be calculated. </a:t>
            </a:r>
            <a:r>
              <a:rPr lang="en-IN" dirty="0" smtClean="0"/>
              <a:t>For example:</a:t>
            </a:r>
          </a:p>
          <a:p>
            <a:pPr marL="742950" lvl="1" indent="-285750">
              <a:buFont typeface="Arial" panose="020B0604020202020204" pitchFamily="34" charset="0"/>
              <a:buChar char="•"/>
            </a:pPr>
            <a:r>
              <a:rPr lang="en-IN" b="1" dirty="0" smtClean="0"/>
              <a:t>Accuracy</a:t>
            </a:r>
            <a:r>
              <a:rPr lang="en-IN" dirty="0" smtClean="0"/>
              <a:t> = (TP + TN) / (TP + TN + FP + FN)</a:t>
            </a:r>
          </a:p>
          <a:p>
            <a:pPr marL="742950" lvl="1" indent="-285750">
              <a:buFont typeface="Arial" panose="020B0604020202020204" pitchFamily="34" charset="0"/>
              <a:buChar char="•"/>
            </a:pPr>
            <a:r>
              <a:rPr lang="en-IN" b="1" dirty="0" smtClean="0"/>
              <a:t>Precision</a:t>
            </a:r>
            <a:r>
              <a:rPr lang="en-IN" dirty="0" smtClean="0"/>
              <a:t> </a:t>
            </a:r>
            <a:r>
              <a:rPr lang="en-IN" dirty="0"/>
              <a:t>= TP / (TP + </a:t>
            </a:r>
            <a:r>
              <a:rPr lang="en-IN" dirty="0" smtClean="0"/>
              <a:t>FP)</a:t>
            </a:r>
          </a:p>
          <a:p>
            <a:pPr marL="742950" lvl="1" indent="-285750">
              <a:buFont typeface="Arial" panose="020B0604020202020204" pitchFamily="34" charset="0"/>
              <a:buChar char="•"/>
            </a:pPr>
            <a:r>
              <a:rPr lang="en-IN" b="1" dirty="0" smtClean="0"/>
              <a:t>Recall</a:t>
            </a:r>
            <a:r>
              <a:rPr lang="en-IN" dirty="0" smtClean="0"/>
              <a:t> </a:t>
            </a:r>
            <a:r>
              <a:rPr lang="en-IN" dirty="0"/>
              <a:t>= TP / (TP + </a:t>
            </a:r>
            <a:r>
              <a:rPr lang="en-IN" dirty="0" smtClean="0"/>
              <a:t>FN)</a:t>
            </a:r>
          </a:p>
          <a:p>
            <a:pPr marL="742950" lvl="1" indent="-285750">
              <a:buFont typeface="Arial" panose="020B0604020202020204" pitchFamily="34" charset="0"/>
              <a:buChar char="•"/>
            </a:pPr>
            <a:r>
              <a:rPr lang="en-IN" b="1" dirty="0" smtClean="0"/>
              <a:t>F1 </a:t>
            </a:r>
            <a:r>
              <a:rPr lang="en-IN" b="1" dirty="0"/>
              <a:t>Score </a:t>
            </a:r>
            <a:r>
              <a:rPr lang="en-IN" dirty="0"/>
              <a:t>= 2 * (Precision * Recall) / (Precision + Recall)</a:t>
            </a:r>
          </a:p>
          <a:p>
            <a:endParaRPr lang="en-IN" dirty="0"/>
          </a:p>
        </p:txBody>
      </p:sp>
    </p:spTree>
    <p:extLst>
      <p:ext uri="{BB962C8B-B14F-4D97-AF65-F5344CB8AC3E}">
        <p14:creationId xmlns:p14="http://schemas.microsoft.com/office/powerpoint/2010/main" val="365816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IN" dirty="0" smtClean="0">
                <a:solidFill>
                  <a:schemeClr val="bg2">
                    <a:lumMod val="25000"/>
                  </a:schemeClr>
                </a:solidFill>
                <a:latin typeface="Arial Black" panose="020B0A04020102020204" pitchFamily="34" charset="0"/>
              </a:rPr>
              <a:t>Conclusion</a:t>
            </a:r>
            <a:endParaRPr lang="en-IN" dirty="0">
              <a:solidFill>
                <a:schemeClr val="bg2">
                  <a:lumMod val="25000"/>
                </a:schemeClr>
              </a:solidFill>
              <a:latin typeface="Arial Black" panose="020B0A04020102020204" pitchFamily="34" charset="0"/>
            </a:endParaRPr>
          </a:p>
        </p:txBody>
      </p:sp>
      <p:sp>
        <p:nvSpPr>
          <p:cNvPr id="3" name="Slide Number Placeholder 2"/>
          <p:cNvSpPr>
            <a:spLocks noGrp="1"/>
          </p:cNvSpPr>
          <p:nvPr>
            <p:ph type="sldNum" sz="quarter" idx="21"/>
          </p:nvPr>
        </p:nvSpPr>
        <p:spPr/>
        <p:txBody>
          <a:bodyPr/>
          <a:lstStyle/>
          <a:p>
            <a:fld id="{2ADF02F0-7A45-4BFB-A264-947079AA91A4}" type="slidenum">
              <a:rPr lang="en-US" smtClean="0"/>
              <a:t>25</a:t>
            </a:fld>
            <a:endParaRPr lang="en-US"/>
          </a:p>
        </p:txBody>
      </p:sp>
      <p:sp>
        <p:nvSpPr>
          <p:cNvPr id="4" name="Google Shape;408;p31"/>
          <p:cNvSpPr txBox="1">
            <a:spLocks/>
          </p:cNvSpPr>
          <p:nvPr/>
        </p:nvSpPr>
        <p:spPr>
          <a:xfrm>
            <a:off x="834158" y="1579299"/>
            <a:ext cx="10567849" cy="488681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1150" algn="just">
              <a:spcBef>
                <a:spcPts val="0"/>
              </a:spcBef>
              <a:spcAft>
                <a:spcPts val="0"/>
              </a:spcAft>
              <a:buSzPts val="1300"/>
              <a:buFont typeface="Arial" panose="020B0604020202020204" pitchFamily="34" charset="0"/>
              <a:buAutoNum type="arabicPeriod"/>
            </a:pPr>
            <a:r>
              <a:rPr lang="en-US" sz="1800" dirty="0"/>
              <a:t>The significance of </a:t>
            </a:r>
            <a:r>
              <a:rPr lang="en-US" sz="1800" b="1" dirty="0"/>
              <a:t>reducing false negatives </a:t>
            </a:r>
            <a:r>
              <a:rPr lang="en-US" sz="1800" dirty="0"/>
              <a:t>in medical-related models cannot be overstated. </a:t>
            </a:r>
            <a:r>
              <a:rPr lang="en-US" sz="1800" b="1" dirty="0"/>
              <a:t>Inaccurate predictions </a:t>
            </a:r>
            <a:r>
              <a:rPr lang="en-US" sz="1800" dirty="0"/>
              <a:t>in medical diagnostics can lead to serious consequences. False negatives, cases where a model incorrectly predicts a negative outcome when the true outcome is positive, are especially problematic. It is, therefore, essential for data scientists working with medical-based datasets to </a:t>
            </a:r>
            <a:r>
              <a:rPr lang="en-US" sz="1800" b="1" dirty="0"/>
              <a:t>minimize false negatives in their models</a:t>
            </a:r>
            <a:r>
              <a:rPr lang="en-US" sz="1800" dirty="0" smtClean="0"/>
              <a:t>.</a:t>
            </a:r>
          </a:p>
          <a:p>
            <a:pPr marL="457200" indent="-311150" algn="just">
              <a:spcBef>
                <a:spcPts val="0"/>
              </a:spcBef>
              <a:spcAft>
                <a:spcPts val="0"/>
              </a:spcAft>
              <a:buSzPts val="1300"/>
              <a:buFont typeface="Arial" panose="020B0604020202020204" pitchFamily="34" charset="0"/>
              <a:buAutoNum type="arabicPeriod"/>
            </a:pPr>
            <a:endParaRPr lang="en-US" sz="1800" dirty="0" smtClean="0"/>
          </a:p>
          <a:p>
            <a:pPr marL="457200" indent="-311150" algn="just">
              <a:spcBef>
                <a:spcPts val="0"/>
              </a:spcBef>
              <a:spcAft>
                <a:spcPts val="0"/>
              </a:spcAft>
              <a:buSzPts val="1300"/>
              <a:buFont typeface="Arial" panose="020B0604020202020204" pitchFamily="34" charset="0"/>
              <a:buAutoNum type="arabicPeriod"/>
            </a:pPr>
            <a:r>
              <a:rPr lang="en-US" sz="1800" dirty="0" smtClean="0"/>
              <a:t>Deep </a:t>
            </a:r>
            <a:r>
              <a:rPr lang="en-US" sz="1800" dirty="0"/>
              <a:t>learning techniques can play a significant role in Brain Stroke analysis. By implementing such models in remote villages through mobile or web apps, where </a:t>
            </a:r>
            <a:r>
              <a:rPr lang="en-US" sz="1800" b="1" dirty="0"/>
              <a:t>junior radiologists </a:t>
            </a:r>
            <a:r>
              <a:rPr lang="en-US" sz="1800" dirty="0"/>
              <a:t>can verify scan results, both the patient and the hospitals can reduce the </a:t>
            </a:r>
            <a:r>
              <a:rPr lang="en-US" sz="1800" b="1" dirty="0"/>
              <a:t>cost of each scan</a:t>
            </a:r>
            <a:r>
              <a:rPr lang="en-US" sz="1800" dirty="0"/>
              <a:t>. This is particularly important in areas where </a:t>
            </a:r>
            <a:r>
              <a:rPr lang="en-US" sz="1800" b="1" dirty="0"/>
              <a:t>experienced</a:t>
            </a:r>
            <a:r>
              <a:rPr lang="en-US" sz="1800" dirty="0"/>
              <a:t> radiologists and doctors may not be readily </a:t>
            </a:r>
            <a:r>
              <a:rPr lang="en-US" sz="1800" dirty="0" smtClean="0"/>
              <a:t>available</a:t>
            </a:r>
          </a:p>
          <a:p>
            <a:pPr marL="457200" indent="-311150" algn="just">
              <a:spcBef>
                <a:spcPts val="0"/>
              </a:spcBef>
              <a:spcAft>
                <a:spcPts val="0"/>
              </a:spcAft>
              <a:buSzPts val="1300"/>
              <a:buFont typeface="Arial" panose="020B0604020202020204" pitchFamily="34" charset="0"/>
              <a:buAutoNum type="arabicPeriod"/>
            </a:pPr>
            <a:endParaRPr lang="en-US" sz="1800" dirty="0"/>
          </a:p>
          <a:p>
            <a:pPr marL="457200" indent="-311150" algn="just">
              <a:spcBef>
                <a:spcPts val="0"/>
              </a:spcBef>
              <a:spcAft>
                <a:spcPts val="0"/>
              </a:spcAft>
              <a:buSzPts val="1300"/>
              <a:buFont typeface="Arial" panose="020B0604020202020204" pitchFamily="34" charset="0"/>
              <a:buAutoNum type="arabicPeriod"/>
            </a:pPr>
            <a:r>
              <a:rPr lang="en-US" sz="1800" dirty="0"/>
              <a:t>Moreover, this model can be implemented in real-time magnetic resonance imaging (MRI) machines. The radiologist scanning the brain MRI can take image slices of affected areas rather than the entire head. This would provide more precise and efficient results, leading to better patient outcomes</a:t>
            </a:r>
          </a:p>
        </p:txBody>
      </p:sp>
    </p:spTree>
    <p:extLst>
      <p:ext uri="{BB962C8B-B14F-4D97-AF65-F5344CB8AC3E}">
        <p14:creationId xmlns:p14="http://schemas.microsoft.com/office/powerpoint/2010/main" val="234043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IN" dirty="0" smtClean="0">
                <a:solidFill>
                  <a:schemeClr val="bg2">
                    <a:lumMod val="25000"/>
                  </a:schemeClr>
                </a:solidFill>
                <a:latin typeface="Arial Black" panose="020B0A04020102020204" pitchFamily="34" charset="0"/>
              </a:rPr>
              <a:t>Future Scope in HealthCare with DL</a:t>
            </a:r>
            <a:endParaRPr lang="en-IN" dirty="0">
              <a:solidFill>
                <a:schemeClr val="bg2">
                  <a:lumMod val="25000"/>
                </a:schemeClr>
              </a:solidFill>
              <a:latin typeface="Arial Black" panose="020B0A04020102020204" pitchFamily="34" charset="0"/>
            </a:endParaRPr>
          </a:p>
        </p:txBody>
      </p:sp>
      <p:sp>
        <p:nvSpPr>
          <p:cNvPr id="3" name="Slide Number Placeholder 2"/>
          <p:cNvSpPr>
            <a:spLocks noGrp="1"/>
          </p:cNvSpPr>
          <p:nvPr>
            <p:ph type="sldNum" sz="quarter" idx="21"/>
          </p:nvPr>
        </p:nvSpPr>
        <p:spPr/>
        <p:txBody>
          <a:bodyPr/>
          <a:lstStyle/>
          <a:p>
            <a:fld id="{2ADF02F0-7A45-4BFB-A264-947079AA91A4}" type="slidenum">
              <a:rPr lang="en-US" smtClean="0"/>
              <a:t>26</a:t>
            </a:fld>
            <a:endParaRPr lang="en-US"/>
          </a:p>
        </p:txBody>
      </p:sp>
      <p:sp>
        <p:nvSpPr>
          <p:cNvPr id="4" name="Google Shape;408;p31"/>
          <p:cNvSpPr txBox="1">
            <a:spLocks/>
          </p:cNvSpPr>
          <p:nvPr/>
        </p:nvSpPr>
        <p:spPr>
          <a:xfrm>
            <a:off x="769505" y="2521409"/>
            <a:ext cx="4753841" cy="2161428"/>
          </a:xfrm>
          <a:prstGeom prst="rect">
            <a:avLst/>
          </a:prstGeom>
        </p:spPr>
        <p:txBody>
          <a:bodyPr spcFirstLastPara="1" wrap="square" lIns="91425" tIns="91425" rIns="91425" bIns="91425" anchor="t" anchorCtr="0">
            <a:norm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1150" algn="just">
              <a:spcBef>
                <a:spcPts val="0"/>
              </a:spcBef>
              <a:spcAft>
                <a:spcPts val="0"/>
              </a:spcAft>
              <a:buSzPts val="1300"/>
              <a:buFont typeface="Wingdings" panose="05000000000000000000" pitchFamily="2" charset="2"/>
              <a:buChar char="ü"/>
            </a:pPr>
            <a:r>
              <a:rPr lang="en-US" sz="1800" dirty="0" smtClean="0"/>
              <a:t>Lungs Cancer Detection</a:t>
            </a:r>
          </a:p>
          <a:p>
            <a:pPr marL="457200" indent="-311150" algn="just">
              <a:spcBef>
                <a:spcPts val="0"/>
              </a:spcBef>
              <a:spcAft>
                <a:spcPts val="0"/>
              </a:spcAft>
              <a:buSzPts val="1300"/>
              <a:buFont typeface="Wingdings" panose="05000000000000000000" pitchFamily="2" charset="2"/>
              <a:buChar char="ü"/>
            </a:pPr>
            <a:endParaRPr lang="en-US" sz="1800" dirty="0" smtClean="0"/>
          </a:p>
          <a:p>
            <a:pPr marL="457200" indent="-311150" algn="just">
              <a:spcBef>
                <a:spcPts val="0"/>
              </a:spcBef>
              <a:spcAft>
                <a:spcPts val="0"/>
              </a:spcAft>
              <a:buSzPts val="1300"/>
              <a:buFont typeface="Wingdings" panose="05000000000000000000" pitchFamily="2" charset="2"/>
              <a:buChar char="ü"/>
            </a:pPr>
            <a:r>
              <a:rPr lang="en-US" sz="1800" dirty="0" smtClean="0"/>
              <a:t>Bone age Detection.</a:t>
            </a:r>
          </a:p>
          <a:p>
            <a:pPr marL="457200" indent="-311150" algn="just">
              <a:spcBef>
                <a:spcPts val="0"/>
              </a:spcBef>
              <a:spcAft>
                <a:spcPts val="0"/>
              </a:spcAft>
              <a:buSzPts val="1300"/>
              <a:buFont typeface="Wingdings" panose="05000000000000000000" pitchFamily="2" charset="2"/>
              <a:buChar char="ü"/>
            </a:pPr>
            <a:endParaRPr lang="en-US" sz="1800" dirty="0" smtClean="0"/>
          </a:p>
          <a:p>
            <a:pPr marL="457200" indent="-311150" algn="just">
              <a:spcBef>
                <a:spcPts val="0"/>
              </a:spcBef>
              <a:spcAft>
                <a:spcPts val="0"/>
              </a:spcAft>
              <a:buSzPts val="1300"/>
              <a:buFont typeface="Wingdings" panose="05000000000000000000" pitchFamily="2" charset="2"/>
              <a:buChar char="ü"/>
            </a:pPr>
            <a:r>
              <a:rPr lang="en-US" sz="1800" dirty="0" smtClean="0"/>
              <a:t>Doctor’s Prescription handwriting.</a:t>
            </a:r>
          </a:p>
          <a:p>
            <a:pPr marL="457200" indent="-311150" algn="just">
              <a:spcBef>
                <a:spcPts val="0"/>
              </a:spcBef>
              <a:spcAft>
                <a:spcPts val="0"/>
              </a:spcAft>
              <a:buSzPts val="1300"/>
              <a:buFont typeface="Wingdings" panose="05000000000000000000" pitchFamily="2" charset="2"/>
              <a:buChar char="ü"/>
            </a:pPr>
            <a:endParaRPr lang="en-US" sz="1800" dirty="0" smtClean="0"/>
          </a:p>
          <a:p>
            <a:pPr marL="457200" indent="-311150" algn="just">
              <a:spcBef>
                <a:spcPts val="0"/>
              </a:spcBef>
              <a:spcAft>
                <a:spcPts val="0"/>
              </a:spcAft>
              <a:buSzPts val="1300"/>
              <a:buFont typeface="Wingdings" panose="05000000000000000000" pitchFamily="2" charset="2"/>
              <a:buChar char="ü"/>
            </a:pPr>
            <a:r>
              <a:rPr lang="en-US" sz="1800" dirty="0" smtClean="0"/>
              <a:t>Heart failure Prediction. </a:t>
            </a:r>
          </a:p>
          <a:p>
            <a:pPr marL="457200" indent="-311150" algn="just">
              <a:spcBef>
                <a:spcPts val="0"/>
              </a:spcBef>
              <a:spcAft>
                <a:spcPts val="0"/>
              </a:spcAft>
              <a:buSzPts val="1300"/>
              <a:buFont typeface="Arial" panose="020B0604020202020204" pitchFamily="34" charset="0"/>
              <a:buAutoNum type="arabicPeriod"/>
            </a:pPr>
            <a:endParaRPr lang="en-US" sz="1800" dirty="0"/>
          </a:p>
        </p:txBody>
      </p:sp>
    </p:spTree>
    <p:extLst>
      <p:ext uri="{BB962C8B-B14F-4D97-AF65-F5344CB8AC3E}">
        <p14:creationId xmlns:p14="http://schemas.microsoft.com/office/powerpoint/2010/main" val="266964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b</a:t>
            </a:r>
            <a:r>
              <a:rPr lang="en-IN" dirty="0" smtClean="0"/>
              <a:t>ipul.senapati@happiestminds.com</a:t>
            </a:r>
            <a:endParaRPr lang="en-IN" dirty="0"/>
          </a:p>
        </p:txBody>
      </p:sp>
      <p:sp>
        <p:nvSpPr>
          <p:cNvPr id="3" name="Text Placeholder 2"/>
          <p:cNvSpPr>
            <a:spLocks noGrp="1"/>
          </p:cNvSpPr>
          <p:nvPr>
            <p:ph type="body" sz="quarter" idx="12"/>
          </p:nvPr>
        </p:nvSpPr>
        <p:spPr/>
        <p:txBody>
          <a:bodyPr/>
          <a:lstStyle/>
          <a:p>
            <a:r>
              <a:rPr lang="en-IN" dirty="0" smtClean="0"/>
              <a:t>8895331388</a:t>
            </a:r>
            <a:endParaRPr lang="en-IN" dirty="0"/>
          </a:p>
        </p:txBody>
      </p:sp>
      <p:sp>
        <p:nvSpPr>
          <p:cNvPr id="4" name="TextBox 3"/>
          <p:cNvSpPr txBox="1"/>
          <p:nvPr/>
        </p:nvSpPr>
        <p:spPr>
          <a:xfrm>
            <a:off x="294825" y="3764377"/>
            <a:ext cx="4674339" cy="461665"/>
          </a:xfrm>
          <a:prstGeom prst="rect">
            <a:avLst/>
          </a:prstGeom>
          <a:noFill/>
        </p:spPr>
        <p:txBody>
          <a:bodyPr wrap="square" rtlCol="0">
            <a:spAutoFit/>
          </a:bodyPr>
          <a:lstStyle/>
          <a:p>
            <a:r>
              <a:rPr lang="en-IN" sz="2400" b="1" i="1" dirty="0" smtClean="0">
                <a:solidFill>
                  <a:srgbClr val="00B050"/>
                </a:solidFill>
              </a:rPr>
              <a:t>Thank You So Much.</a:t>
            </a:r>
            <a:endParaRPr lang="en-IN" sz="2400" b="1" i="1" dirty="0">
              <a:solidFill>
                <a:srgbClr val="00B050"/>
              </a:solidFill>
            </a:endParaRPr>
          </a:p>
        </p:txBody>
      </p:sp>
    </p:spTree>
    <p:extLst>
      <p:ext uri="{BB962C8B-B14F-4D97-AF65-F5344CB8AC3E}">
        <p14:creationId xmlns:p14="http://schemas.microsoft.com/office/powerpoint/2010/main" val="51901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lstStyle/>
          <a:p>
            <a:r>
              <a:rPr lang="en-US" b="1" dirty="0" smtClean="0">
                <a:solidFill>
                  <a:srgbClr val="00B050"/>
                </a:solidFill>
                <a:latin typeface="Arial Black" panose="020B0A04020102020204" pitchFamily="34" charset="0"/>
              </a:rPr>
              <a:t>Types &amp; Symptoms</a:t>
            </a:r>
            <a:endParaRPr lang="en-US" b="1" dirty="0">
              <a:solidFill>
                <a:srgbClr val="00B050"/>
              </a:solidFill>
              <a:latin typeface="Arial Black" panose="020B0A04020102020204" pitchFamily="34" charset="0"/>
            </a:endParaRPr>
          </a:p>
        </p:txBody>
      </p:sp>
      <p:sp>
        <p:nvSpPr>
          <p:cNvPr id="5" name="Slide Number Placeholder 4"/>
          <p:cNvSpPr>
            <a:spLocks noGrp="1"/>
          </p:cNvSpPr>
          <p:nvPr>
            <p:ph type="sldNum" sz="quarter" idx="21"/>
          </p:nvPr>
        </p:nvSpPr>
        <p:spPr/>
        <p:txBody>
          <a:bodyPr/>
          <a:lstStyle/>
          <a:p>
            <a:fld id="{2ADF02F0-7A45-4BFB-A264-947079AA91A4}" type="slidenum">
              <a:rPr lang="en-US" smtClean="0"/>
              <a:pPr/>
              <a:t>3</a:t>
            </a:fld>
            <a:endParaRPr lang="en-US"/>
          </a:p>
        </p:txBody>
      </p:sp>
      <p:sp>
        <p:nvSpPr>
          <p:cNvPr id="8" name="Rectangle 7"/>
          <p:cNvSpPr/>
          <p:nvPr/>
        </p:nvSpPr>
        <p:spPr>
          <a:xfrm>
            <a:off x="528735" y="1768066"/>
            <a:ext cx="6096000" cy="3416320"/>
          </a:xfrm>
          <a:prstGeom prst="rect">
            <a:avLst/>
          </a:prstGeom>
        </p:spPr>
        <p:txBody>
          <a:bodyPr>
            <a:spAutoFit/>
          </a:bodyPr>
          <a:lstStyle/>
          <a:p>
            <a:pPr marL="285750" indent="-285750">
              <a:buFont typeface="Arial" panose="020B0604020202020204" pitchFamily="34" charset="0"/>
              <a:buChar char="•"/>
            </a:pPr>
            <a:r>
              <a:rPr lang="en-US" dirty="0"/>
              <a:t>Sudden numbness or weakness in the face, arm, or leg, especially on one side of the </a:t>
            </a:r>
            <a:r>
              <a:rPr lang="en-US" dirty="0" smtClean="0"/>
              <a:t>body.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Sudden </a:t>
            </a:r>
            <a:r>
              <a:rPr lang="en-US" dirty="0"/>
              <a:t>confusion, trouble speaking, or difficulty understanding </a:t>
            </a:r>
            <a:r>
              <a:rPr lang="en-US" dirty="0" smtClean="0"/>
              <a:t>speech.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Sudden </a:t>
            </a:r>
            <a:r>
              <a:rPr lang="en-US" dirty="0"/>
              <a:t>trouble seeing in one or both </a:t>
            </a:r>
            <a:r>
              <a:rPr lang="en-US" dirty="0" smtClean="0"/>
              <a:t>eyes.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Sudden </a:t>
            </a:r>
            <a:r>
              <a:rPr lang="en-US" dirty="0"/>
              <a:t>trouble walking, dizziness, loss of balance, or lack of </a:t>
            </a:r>
            <a:r>
              <a:rPr lang="en-US" dirty="0" smtClean="0"/>
              <a:t>coordination.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Impairment </a:t>
            </a:r>
            <a:r>
              <a:rPr lang="en-US" dirty="0"/>
              <a:t>or loss of consciousness </a:t>
            </a:r>
            <a:endParaRPr lang="en-IN" dirty="0"/>
          </a:p>
        </p:txBody>
      </p:sp>
      <p:pic>
        <p:nvPicPr>
          <p:cNvPr id="9" name="Picture 2" descr="Stroke | Head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894" y="1350993"/>
            <a:ext cx="5110113" cy="4520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9702" y="6357338"/>
            <a:ext cx="6503436" cy="215444"/>
          </a:xfrm>
          <a:prstGeom prst="rect">
            <a:avLst/>
          </a:prstGeom>
          <a:noFill/>
        </p:spPr>
        <p:txBody>
          <a:bodyPr wrap="square" rtlCol="0">
            <a:spAutoFit/>
          </a:bodyPr>
          <a:lstStyle/>
          <a:p>
            <a:r>
              <a:rPr lang="en-IN" sz="800" dirty="0"/>
              <a:t>Courtesy : </a:t>
            </a:r>
            <a:r>
              <a:rPr lang="en-IN" sz="800" dirty="0">
                <a:hlinkClick r:id="rId3"/>
              </a:rPr>
              <a:t>https://</a:t>
            </a:r>
            <a:r>
              <a:rPr lang="en-IN" sz="800" dirty="0" smtClean="0">
                <a:hlinkClick r:id="rId3"/>
              </a:rPr>
              <a:t>main.mohfw.gov.in/sites/default/files/Guidelines%20for%20Prevention%20and%20Managment%20of%20Stroke.pdf</a:t>
            </a:r>
            <a:r>
              <a:rPr lang="en-IN" sz="800" dirty="0" smtClean="0"/>
              <a:t> </a:t>
            </a:r>
            <a:endParaRPr lang="en-IN" sz="800" dirty="0"/>
          </a:p>
        </p:txBody>
      </p:sp>
    </p:spTree>
    <p:extLst>
      <p:ext uri="{BB962C8B-B14F-4D97-AF65-F5344CB8AC3E}">
        <p14:creationId xmlns:p14="http://schemas.microsoft.com/office/powerpoint/2010/main" val="279389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81000" y="231548"/>
            <a:ext cx="9753599" cy="933450"/>
          </a:xfrm>
        </p:spPr>
        <p:txBody>
          <a:bodyPr/>
          <a:lstStyle/>
          <a:p>
            <a:r>
              <a:rPr lang="en-US" dirty="0">
                <a:solidFill>
                  <a:srgbClr val="F74B47"/>
                </a:solidFill>
                <a:latin typeface="Arial Black" panose="020B0A04020102020204" pitchFamily="34" charset="0"/>
              </a:rPr>
              <a:t>Major risk factors of stroke</a:t>
            </a:r>
            <a:endParaRPr lang="en-IN" dirty="0">
              <a:solidFill>
                <a:srgbClr val="F74B47"/>
              </a:solidFill>
              <a:latin typeface="Arial Black" panose="020B0A04020102020204" pitchFamily="34" charset="0"/>
            </a:endParaRPr>
          </a:p>
        </p:txBody>
      </p:sp>
      <p:sp>
        <p:nvSpPr>
          <p:cNvPr id="3" name="Slide Number Placeholder 2"/>
          <p:cNvSpPr>
            <a:spLocks noGrp="1"/>
          </p:cNvSpPr>
          <p:nvPr>
            <p:ph type="sldNum" sz="quarter" idx="21"/>
          </p:nvPr>
        </p:nvSpPr>
        <p:spPr/>
        <p:txBody>
          <a:bodyPr/>
          <a:lstStyle/>
          <a:p>
            <a:fld id="{2ADF02F0-7A45-4BFB-A264-947079AA91A4}" type="slidenum">
              <a:rPr lang="en-US" smtClean="0"/>
              <a:t>4</a:t>
            </a:fld>
            <a:endParaRPr lang="en-US"/>
          </a:p>
        </p:txBody>
      </p:sp>
      <p:sp>
        <p:nvSpPr>
          <p:cNvPr id="4" name="Rectangle 3"/>
          <p:cNvSpPr/>
          <p:nvPr/>
        </p:nvSpPr>
        <p:spPr>
          <a:xfrm>
            <a:off x="381000" y="1302994"/>
            <a:ext cx="3763349" cy="5078313"/>
          </a:xfrm>
          <a:prstGeom prst="rect">
            <a:avLst/>
          </a:prstGeom>
        </p:spPr>
        <p:txBody>
          <a:bodyPr wrap="square">
            <a:spAutoFit/>
          </a:bodyPr>
          <a:lstStyle/>
          <a:p>
            <a:pPr marL="285750" indent="-285750">
              <a:buFont typeface="Wingdings" panose="05000000000000000000" pitchFamily="2" charset="2"/>
              <a:buChar char="ü"/>
            </a:pPr>
            <a:r>
              <a:rPr lang="en-IN" b="1" dirty="0" smtClean="0"/>
              <a:t>Modifiable </a:t>
            </a:r>
            <a:r>
              <a:rPr lang="en-IN" b="1" dirty="0"/>
              <a:t>Risk Factors</a:t>
            </a:r>
            <a:r>
              <a:rPr lang="en-IN" b="1" dirty="0" smtClean="0"/>
              <a:t>:</a:t>
            </a:r>
          </a:p>
          <a:p>
            <a:pPr marL="742950" lvl="1" indent="-285750">
              <a:buFont typeface="Arial" panose="020B0604020202020204" pitchFamily="34" charset="0"/>
              <a:buChar char="•"/>
            </a:pPr>
            <a:r>
              <a:rPr lang="en-IN" dirty="0" smtClean="0"/>
              <a:t>Hypertension </a:t>
            </a:r>
          </a:p>
          <a:p>
            <a:pPr marL="742950" lvl="1" indent="-285750">
              <a:buFont typeface="Arial" panose="020B0604020202020204" pitchFamily="34" charset="0"/>
              <a:buChar char="•"/>
            </a:pPr>
            <a:r>
              <a:rPr lang="en-IN" dirty="0" smtClean="0"/>
              <a:t>Diabetes Mellitus</a:t>
            </a:r>
          </a:p>
          <a:p>
            <a:pPr marL="742950" lvl="1" indent="-285750">
              <a:buFont typeface="Arial" panose="020B0604020202020204" pitchFamily="34" charset="0"/>
              <a:buChar char="•"/>
            </a:pPr>
            <a:r>
              <a:rPr lang="en-IN" dirty="0" err="1" smtClean="0"/>
              <a:t>Dyslipidemia</a:t>
            </a:r>
            <a:r>
              <a:rPr lang="en-IN" dirty="0" smtClean="0"/>
              <a:t> </a:t>
            </a:r>
          </a:p>
          <a:p>
            <a:pPr marL="742950" lvl="1" indent="-285750">
              <a:buFont typeface="Arial" panose="020B0604020202020204" pitchFamily="34" charset="0"/>
              <a:buChar char="•"/>
            </a:pPr>
            <a:r>
              <a:rPr lang="en-IN" dirty="0" smtClean="0"/>
              <a:t>Obesity </a:t>
            </a:r>
            <a:r>
              <a:rPr lang="en-IN" dirty="0"/>
              <a:t>and Body fat </a:t>
            </a:r>
            <a:r>
              <a:rPr lang="en-IN" dirty="0" smtClean="0"/>
              <a:t>distribution.</a:t>
            </a:r>
          </a:p>
          <a:p>
            <a:pPr marL="742950" lvl="1" indent="-285750">
              <a:buFont typeface="Arial" panose="020B0604020202020204" pitchFamily="34" charset="0"/>
              <a:buChar char="•"/>
            </a:pPr>
            <a:r>
              <a:rPr lang="en-IN" dirty="0" smtClean="0"/>
              <a:t>Physical </a:t>
            </a:r>
            <a:r>
              <a:rPr lang="en-IN" dirty="0"/>
              <a:t>inactivity </a:t>
            </a:r>
            <a:endParaRPr lang="en-IN" dirty="0" smtClean="0"/>
          </a:p>
          <a:p>
            <a:pPr marL="742950" lvl="1" indent="-285750">
              <a:buFont typeface="Arial" panose="020B0604020202020204" pitchFamily="34" charset="0"/>
              <a:buChar char="•"/>
            </a:pPr>
            <a:r>
              <a:rPr lang="en-IN" dirty="0" smtClean="0"/>
              <a:t>Tobacco </a:t>
            </a:r>
            <a:r>
              <a:rPr lang="en-IN" dirty="0"/>
              <a:t>use </a:t>
            </a:r>
            <a:endParaRPr lang="en-IN" dirty="0" smtClean="0"/>
          </a:p>
          <a:p>
            <a:pPr marL="742950" lvl="1" indent="-285750">
              <a:buFont typeface="Arial" panose="020B0604020202020204" pitchFamily="34" charset="0"/>
              <a:buChar char="•"/>
            </a:pPr>
            <a:r>
              <a:rPr lang="en-IN" dirty="0" smtClean="0"/>
              <a:t>Structured </a:t>
            </a:r>
            <a:r>
              <a:rPr lang="en-IN" dirty="0"/>
              <a:t>cardiac diseases such as rheumatic valve disease </a:t>
            </a:r>
            <a:endParaRPr lang="en-IN" dirty="0" smtClean="0"/>
          </a:p>
          <a:p>
            <a:pPr marL="742950" lvl="1" indent="-285750">
              <a:buFont typeface="Arial" panose="020B0604020202020204" pitchFamily="34" charset="0"/>
              <a:buChar char="•"/>
            </a:pPr>
            <a:r>
              <a:rPr lang="en-IN" dirty="0" smtClean="0"/>
              <a:t>Atrial fibrillation</a:t>
            </a:r>
          </a:p>
          <a:p>
            <a:pPr marL="742950" lvl="1" indent="-285750">
              <a:buFont typeface="Arial" panose="020B0604020202020204" pitchFamily="34" charset="0"/>
              <a:buChar char="•"/>
            </a:pPr>
            <a:r>
              <a:rPr lang="en-IN" dirty="0" smtClean="0"/>
              <a:t>Sickle </a:t>
            </a:r>
            <a:r>
              <a:rPr lang="en-IN" dirty="0"/>
              <a:t>cell disease </a:t>
            </a:r>
            <a:endParaRPr lang="en-IN" dirty="0" smtClean="0"/>
          </a:p>
          <a:p>
            <a:pPr marL="742950" lvl="1" indent="-285750">
              <a:buFont typeface="Arial" panose="020B0604020202020204" pitchFamily="34" charset="0"/>
              <a:buChar char="•"/>
            </a:pPr>
            <a:r>
              <a:rPr lang="en-IN" dirty="0" smtClean="0"/>
              <a:t>Carotid </a:t>
            </a:r>
            <a:r>
              <a:rPr lang="en-IN" dirty="0"/>
              <a:t>stenosis </a:t>
            </a:r>
            <a:endParaRPr lang="en-IN" dirty="0" smtClean="0"/>
          </a:p>
          <a:p>
            <a:pPr marL="742950" lvl="1" indent="-285750">
              <a:buFont typeface="Arial" panose="020B0604020202020204" pitchFamily="34" charset="0"/>
              <a:buChar char="•"/>
            </a:pPr>
            <a:r>
              <a:rPr lang="en-IN" dirty="0" smtClean="0"/>
              <a:t>Excessive </a:t>
            </a:r>
            <a:r>
              <a:rPr lang="en-IN" dirty="0"/>
              <a:t>Alcohol </a:t>
            </a:r>
            <a:r>
              <a:rPr lang="en-IN" dirty="0" smtClean="0"/>
              <a:t>consumption</a:t>
            </a:r>
          </a:p>
          <a:p>
            <a:pPr marL="742950" lvl="1" indent="-285750">
              <a:buFont typeface="Arial" panose="020B0604020202020204" pitchFamily="34" charset="0"/>
              <a:buChar char="•"/>
            </a:pPr>
            <a:r>
              <a:rPr lang="en-IN" dirty="0" smtClean="0"/>
              <a:t>Unhealthy </a:t>
            </a:r>
            <a:r>
              <a:rPr lang="en-IN" dirty="0"/>
              <a:t>diet and nutrition </a:t>
            </a:r>
          </a:p>
        </p:txBody>
      </p:sp>
      <p:sp>
        <p:nvSpPr>
          <p:cNvPr id="5" name="Rectangle 4"/>
          <p:cNvSpPr/>
          <p:nvPr/>
        </p:nvSpPr>
        <p:spPr>
          <a:xfrm>
            <a:off x="3984174" y="1302994"/>
            <a:ext cx="4159897" cy="2585323"/>
          </a:xfrm>
          <a:prstGeom prst="rect">
            <a:avLst/>
          </a:prstGeom>
        </p:spPr>
        <p:txBody>
          <a:bodyPr wrap="square">
            <a:spAutoFit/>
          </a:bodyPr>
          <a:lstStyle/>
          <a:p>
            <a:pPr marL="285750" indent="-285750">
              <a:buFont typeface="Wingdings" panose="05000000000000000000" pitchFamily="2" charset="2"/>
              <a:buChar char="ü"/>
            </a:pPr>
            <a:r>
              <a:rPr lang="en-IN" b="1" dirty="0"/>
              <a:t>Less </a:t>
            </a:r>
            <a:r>
              <a:rPr lang="en-IN" b="1" dirty="0" smtClean="0"/>
              <a:t>– Modifiable </a:t>
            </a:r>
            <a:r>
              <a:rPr lang="en-IN" b="1" dirty="0"/>
              <a:t>Risk </a:t>
            </a:r>
            <a:r>
              <a:rPr lang="en-IN" b="1" dirty="0" smtClean="0"/>
              <a:t>Factors:</a:t>
            </a:r>
          </a:p>
          <a:p>
            <a:pPr marL="742950" lvl="1" indent="-285750">
              <a:buFont typeface="Arial" panose="020B0604020202020204" pitchFamily="34" charset="0"/>
              <a:buChar char="•"/>
            </a:pPr>
            <a:r>
              <a:rPr lang="en-IN" dirty="0" smtClean="0"/>
              <a:t>Migraine </a:t>
            </a:r>
          </a:p>
          <a:p>
            <a:pPr marL="742950" lvl="1" indent="-285750">
              <a:buFont typeface="Arial" panose="020B0604020202020204" pitchFamily="34" charset="0"/>
              <a:buChar char="•"/>
            </a:pPr>
            <a:r>
              <a:rPr lang="en-IN" dirty="0" smtClean="0"/>
              <a:t>Metabolic Syndrome</a:t>
            </a:r>
          </a:p>
          <a:p>
            <a:pPr marL="742950" lvl="1" indent="-285750">
              <a:buFont typeface="Arial" panose="020B0604020202020204" pitchFamily="34" charset="0"/>
              <a:buChar char="•"/>
            </a:pPr>
            <a:r>
              <a:rPr lang="en-IN" dirty="0" smtClean="0"/>
              <a:t>Drug Abuse</a:t>
            </a:r>
          </a:p>
          <a:p>
            <a:pPr marL="742950" lvl="1" indent="-285750">
              <a:buFont typeface="Arial" panose="020B0604020202020204" pitchFamily="34" charset="0"/>
              <a:buChar char="•"/>
            </a:pPr>
            <a:r>
              <a:rPr lang="en-IN" dirty="0" smtClean="0"/>
              <a:t>Obstructive </a:t>
            </a:r>
            <a:r>
              <a:rPr lang="en-IN" dirty="0"/>
              <a:t>Sleep </a:t>
            </a:r>
            <a:r>
              <a:rPr lang="en-IN" dirty="0" err="1" smtClean="0"/>
              <a:t>apnea</a:t>
            </a:r>
            <a:endParaRPr lang="en-IN" dirty="0" smtClean="0"/>
          </a:p>
          <a:p>
            <a:pPr marL="742950" lvl="1" indent="-285750">
              <a:buFont typeface="Arial" panose="020B0604020202020204" pitchFamily="34" charset="0"/>
              <a:buChar char="•"/>
            </a:pPr>
            <a:r>
              <a:rPr lang="en-IN" dirty="0" smtClean="0"/>
              <a:t>Hyperhomocysteinemia</a:t>
            </a:r>
          </a:p>
          <a:p>
            <a:pPr marL="742950" lvl="1" indent="-285750">
              <a:buFont typeface="Arial" panose="020B0604020202020204" pitchFamily="34" charset="0"/>
              <a:buChar char="•"/>
            </a:pPr>
            <a:r>
              <a:rPr lang="en-IN" dirty="0" smtClean="0"/>
              <a:t>Hypercoagulability</a:t>
            </a:r>
          </a:p>
          <a:p>
            <a:pPr marL="742950" lvl="1" indent="-285750">
              <a:buFont typeface="Arial" panose="020B0604020202020204" pitchFamily="34" charset="0"/>
              <a:buChar char="•"/>
            </a:pPr>
            <a:r>
              <a:rPr lang="en-IN" dirty="0" smtClean="0"/>
              <a:t>Elevated </a:t>
            </a:r>
            <a:r>
              <a:rPr lang="en-IN" dirty="0" err="1"/>
              <a:t>Lp</a:t>
            </a:r>
            <a:r>
              <a:rPr lang="en-IN" dirty="0"/>
              <a:t> (a) </a:t>
            </a:r>
            <a:endParaRPr lang="en-IN" dirty="0" smtClean="0"/>
          </a:p>
          <a:p>
            <a:pPr marL="742950" lvl="1" indent="-285750">
              <a:buFont typeface="Arial" panose="020B0604020202020204" pitchFamily="34" charset="0"/>
              <a:buChar char="•"/>
            </a:pPr>
            <a:r>
              <a:rPr lang="en-IN" dirty="0" smtClean="0"/>
              <a:t>Inflammation </a:t>
            </a:r>
            <a:r>
              <a:rPr lang="en-IN" dirty="0"/>
              <a:t>and Infection</a:t>
            </a:r>
          </a:p>
        </p:txBody>
      </p:sp>
      <p:sp>
        <p:nvSpPr>
          <p:cNvPr id="6" name="Rectangle 5"/>
          <p:cNvSpPr/>
          <p:nvPr/>
        </p:nvSpPr>
        <p:spPr>
          <a:xfrm>
            <a:off x="7983895" y="1302994"/>
            <a:ext cx="3604726" cy="2308324"/>
          </a:xfrm>
          <a:prstGeom prst="rect">
            <a:avLst/>
          </a:prstGeom>
        </p:spPr>
        <p:txBody>
          <a:bodyPr wrap="square">
            <a:spAutoFit/>
          </a:bodyPr>
          <a:lstStyle/>
          <a:p>
            <a:pPr marL="285750" indent="-285750">
              <a:buFont typeface="Wingdings" panose="05000000000000000000" pitchFamily="2" charset="2"/>
              <a:buChar char="ü"/>
            </a:pPr>
            <a:r>
              <a:rPr lang="en-US" b="1" dirty="0" smtClean="0"/>
              <a:t>Non-modifiable </a:t>
            </a:r>
            <a:r>
              <a:rPr lang="en-US" b="1" dirty="0"/>
              <a:t>risk factors: </a:t>
            </a:r>
            <a:endParaRPr lang="en-US" b="1" dirty="0" smtClean="0"/>
          </a:p>
          <a:p>
            <a:pPr marL="742950" lvl="1" indent="-285750">
              <a:buFont typeface="Arial" panose="020B0604020202020204" pitchFamily="34" charset="0"/>
              <a:buChar char="•"/>
            </a:pPr>
            <a:r>
              <a:rPr lang="en-US" dirty="0" smtClean="0"/>
              <a:t>Genetic factors</a:t>
            </a:r>
          </a:p>
          <a:p>
            <a:pPr marL="742950" lvl="1" indent="-285750">
              <a:buFont typeface="Arial" panose="020B0604020202020204" pitchFamily="34" charset="0"/>
              <a:buChar char="•"/>
            </a:pPr>
            <a:r>
              <a:rPr lang="en-US" dirty="0" smtClean="0"/>
              <a:t>Increasing age</a:t>
            </a:r>
          </a:p>
          <a:p>
            <a:pPr marL="742950" lvl="1" indent="-285750">
              <a:buFont typeface="Arial" panose="020B0604020202020204" pitchFamily="34" charset="0"/>
              <a:buChar char="•"/>
            </a:pPr>
            <a:r>
              <a:rPr lang="en-US" dirty="0" smtClean="0"/>
              <a:t>Low </a:t>
            </a:r>
            <a:r>
              <a:rPr lang="en-US" dirty="0"/>
              <a:t>birth weight </a:t>
            </a:r>
            <a:endParaRPr lang="en-US" dirty="0" smtClean="0"/>
          </a:p>
          <a:p>
            <a:pPr marL="742950" lvl="1" indent="-285750">
              <a:buFont typeface="Arial" panose="020B0604020202020204" pitchFamily="34" charset="0"/>
              <a:buChar char="•"/>
            </a:pPr>
            <a:r>
              <a:rPr lang="en-US" dirty="0" smtClean="0"/>
              <a:t>Race/ethnicity </a:t>
            </a:r>
          </a:p>
          <a:p>
            <a:pPr marL="742950" lvl="1" indent="-285750">
              <a:buFont typeface="Arial" panose="020B0604020202020204" pitchFamily="34" charset="0"/>
              <a:buChar char="•"/>
            </a:pPr>
            <a:r>
              <a:rPr lang="en-US" dirty="0" smtClean="0"/>
              <a:t>Low </a:t>
            </a:r>
            <a:r>
              <a:rPr lang="en-US" dirty="0"/>
              <a:t>socio-economic status </a:t>
            </a:r>
            <a:endParaRPr lang="en-US" dirty="0" smtClean="0"/>
          </a:p>
          <a:p>
            <a:pPr marL="742950" lvl="1" indent="-285750">
              <a:buFont typeface="Arial" panose="020B0604020202020204" pitchFamily="34" charset="0"/>
              <a:buChar char="•"/>
            </a:pPr>
            <a:r>
              <a:rPr lang="en-US" dirty="0" smtClean="0"/>
              <a:t>Male </a:t>
            </a:r>
            <a:r>
              <a:rPr lang="en-US" dirty="0"/>
              <a:t>gender</a:t>
            </a:r>
            <a:endParaRPr lang="en-IN" dirty="0"/>
          </a:p>
        </p:txBody>
      </p:sp>
      <p:pic>
        <p:nvPicPr>
          <p:cNvPr id="6148" name="Picture 4" descr="Stickman Businessman Character Looking Up and Surprised Vector Cartoon  Illustration 2567669 Vector Art at Vecteez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1659" y="3749314"/>
            <a:ext cx="1947255" cy="291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Mri Cartoon Images - Free Download on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3643" y="2737283"/>
            <a:ext cx="4548357" cy="302981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DF771F-643C-4994-A007-3F24F475F2E3}"/>
              </a:ext>
            </a:extLst>
          </p:cNvPr>
          <p:cNvSpPr>
            <a:spLocks noGrp="1"/>
          </p:cNvSpPr>
          <p:nvPr>
            <p:ph type="sldNum" sz="quarter" idx="4"/>
          </p:nvPr>
        </p:nvSpPr>
        <p:spPr/>
        <p:txBody>
          <a:bodyPr/>
          <a:lstStyle/>
          <a:p>
            <a:fld id="{2ADF02F0-7A45-4BFB-A264-947079AA91A4}" type="slidenum">
              <a:rPr lang="en-US" smtClean="0"/>
              <a:pPr/>
              <a:t>5</a:t>
            </a:fld>
            <a:endParaRPr lang="en-US"/>
          </a:p>
        </p:txBody>
      </p:sp>
      <p:sp>
        <p:nvSpPr>
          <p:cNvPr id="10" name="Text Placeholder 3">
            <a:extLst>
              <a:ext uri="{FF2B5EF4-FFF2-40B4-BE49-F238E27FC236}">
                <a16:creationId xmlns:a16="http://schemas.microsoft.com/office/drawing/2014/main" id="{E2D7FD57-92E4-4CB2-BCBE-124F822DA8DE}"/>
              </a:ext>
            </a:extLst>
          </p:cNvPr>
          <p:cNvSpPr txBox="1">
            <a:spLocks/>
          </p:cNvSpPr>
          <p:nvPr/>
        </p:nvSpPr>
        <p:spPr>
          <a:xfrm>
            <a:off x="100678" y="1521285"/>
            <a:ext cx="4111567" cy="40873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chemeClr val="bg1"/>
                </a:solidFill>
                <a:cs typeface="Segoe UI"/>
              </a:rPr>
              <a:t>Agenda</a:t>
            </a:r>
            <a:endParaRPr lang="en-US" sz="3600" dirty="0">
              <a:solidFill>
                <a:schemeClr val="bg1"/>
              </a:solidFill>
              <a:cs typeface="Segoe UI"/>
            </a:endParaRPr>
          </a:p>
        </p:txBody>
      </p:sp>
      <p:sp>
        <p:nvSpPr>
          <p:cNvPr id="4" name="Rectangle 3"/>
          <p:cNvSpPr/>
          <p:nvPr/>
        </p:nvSpPr>
        <p:spPr>
          <a:xfrm>
            <a:off x="2132351" y="2260064"/>
            <a:ext cx="6937004" cy="2031325"/>
          </a:xfrm>
          <a:prstGeom prst="rect">
            <a:avLst/>
          </a:prstGeom>
        </p:spPr>
        <p:txBody>
          <a:bodyPr wrap="square">
            <a:spAutoFit/>
          </a:bodyPr>
          <a:lstStyle/>
          <a:p>
            <a:pPr marL="342900" lvl="0" indent="-342900">
              <a:spcAft>
                <a:spcPts val="0"/>
              </a:spcAft>
              <a:buFont typeface="Wingdings" panose="05000000000000000000" pitchFamily="2" charset="2"/>
              <a:buChar char="ü"/>
            </a:pPr>
            <a:r>
              <a:rPr lang="en-IN" dirty="0">
                <a:latin typeface="Calibri" panose="020F0502020204030204" pitchFamily="34" charset="0"/>
                <a:ea typeface="Times New Roman" panose="02020603050405020304" pitchFamily="18" charset="0"/>
              </a:rPr>
              <a:t>Overview of Brain Stroke &amp; significance in </a:t>
            </a:r>
            <a:r>
              <a:rPr lang="en-IN" dirty="0" smtClean="0">
                <a:latin typeface="Calibri" panose="020F0502020204030204" pitchFamily="34" charset="0"/>
                <a:ea typeface="Times New Roman" panose="02020603050405020304" pitchFamily="18" charset="0"/>
              </a:rPr>
              <a:t>healthcare</a:t>
            </a:r>
            <a:endParaRPr lang="en-IN" dirty="0">
              <a:latin typeface="Calibri" panose="020F0502020204030204" pitchFamily="34" charset="0"/>
              <a:ea typeface="Calibri" panose="020F0502020204030204" pitchFamily="34" charset="0"/>
            </a:endParaRPr>
          </a:p>
          <a:p>
            <a:pPr marL="342900" lvl="0" indent="-342900">
              <a:spcAft>
                <a:spcPts val="0"/>
              </a:spcAft>
              <a:buFont typeface="Wingdings" panose="05000000000000000000" pitchFamily="2" charset="2"/>
              <a:buChar char="ü"/>
            </a:pPr>
            <a:r>
              <a:rPr lang="en-IN" dirty="0">
                <a:latin typeface="Calibri" panose="020F0502020204030204" pitchFamily="34" charset="0"/>
                <a:ea typeface="Times New Roman" panose="02020603050405020304" pitchFamily="18" charset="0"/>
              </a:rPr>
              <a:t>Defining goals and objectives of stroke analysis model</a:t>
            </a:r>
            <a:r>
              <a:rPr lang="en-IN" dirty="0" smtClean="0">
                <a:latin typeface="Calibri" panose="020F0502020204030204" pitchFamily="34" charset="0"/>
                <a:ea typeface="Times New Roman" panose="02020603050405020304" pitchFamily="18" charset="0"/>
              </a:rPr>
              <a:t>.</a:t>
            </a:r>
            <a:endParaRPr lang="en-IN" dirty="0">
              <a:latin typeface="Calibri" panose="020F0502020204030204" pitchFamily="34" charset="0"/>
              <a:ea typeface="Calibri" panose="020F0502020204030204" pitchFamily="34" charset="0"/>
            </a:endParaRPr>
          </a:p>
          <a:p>
            <a:pPr marL="342900" lvl="0" indent="-342900">
              <a:spcAft>
                <a:spcPts val="0"/>
              </a:spcAft>
              <a:buFont typeface="Wingdings" panose="05000000000000000000" pitchFamily="2" charset="2"/>
              <a:buChar char="ü"/>
            </a:pPr>
            <a:r>
              <a:rPr lang="en-IN" dirty="0">
                <a:latin typeface="Calibri" panose="020F0502020204030204" pitchFamily="34" charset="0"/>
                <a:ea typeface="Times New Roman" panose="02020603050405020304" pitchFamily="18" charset="0"/>
              </a:rPr>
              <a:t>Approach to Stroke analysis model</a:t>
            </a:r>
            <a:endParaRPr lang="en-IN" dirty="0">
              <a:latin typeface="Calibri" panose="020F0502020204030204" pitchFamily="34" charset="0"/>
              <a:ea typeface="Calibri" panose="020F0502020204030204" pitchFamily="34" charset="0"/>
            </a:endParaRPr>
          </a:p>
          <a:p>
            <a:pPr marL="342900" lvl="0" indent="-342900">
              <a:spcAft>
                <a:spcPts val="0"/>
              </a:spcAft>
              <a:buFont typeface="Wingdings" panose="05000000000000000000" pitchFamily="2" charset="2"/>
              <a:buChar char="ü"/>
            </a:pPr>
            <a:r>
              <a:rPr lang="en-IN" dirty="0">
                <a:latin typeface="Calibri" panose="020F0502020204030204" pitchFamily="34" charset="0"/>
                <a:ea typeface="Times New Roman" panose="02020603050405020304" pitchFamily="18" charset="0"/>
              </a:rPr>
              <a:t>Discussion on choice of neural network architecture and layers</a:t>
            </a:r>
            <a:endParaRPr lang="en-IN" dirty="0">
              <a:latin typeface="Calibri" panose="020F0502020204030204" pitchFamily="34" charset="0"/>
              <a:ea typeface="Calibri" panose="020F0502020204030204" pitchFamily="34" charset="0"/>
            </a:endParaRPr>
          </a:p>
          <a:p>
            <a:pPr marL="342900" lvl="0" indent="-342900">
              <a:spcAft>
                <a:spcPts val="0"/>
              </a:spcAft>
              <a:buFont typeface="Wingdings" panose="05000000000000000000" pitchFamily="2" charset="2"/>
              <a:buChar char="ü"/>
            </a:pPr>
            <a:r>
              <a:rPr lang="en-IN" dirty="0">
                <a:latin typeface="Calibri" panose="020F0502020204030204" pitchFamily="34" charset="0"/>
                <a:ea typeface="Times New Roman" panose="02020603050405020304" pitchFamily="18" charset="0"/>
              </a:rPr>
              <a:t>Evaluation metrics used for model performance for clinical practice. </a:t>
            </a:r>
            <a:endParaRPr lang="en-IN" dirty="0">
              <a:latin typeface="Calibri" panose="020F0502020204030204" pitchFamily="34" charset="0"/>
              <a:ea typeface="Calibri" panose="020F0502020204030204" pitchFamily="34" charset="0"/>
            </a:endParaRPr>
          </a:p>
          <a:p>
            <a:pPr marL="342900" lvl="0" indent="-342900">
              <a:spcAft>
                <a:spcPts val="0"/>
              </a:spcAft>
              <a:buFont typeface="Wingdings" panose="05000000000000000000" pitchFamily="2" charset="2"/>
              <a:buChar char="ü"/>
            </a:pPr>
            <a:r>
              <a:rPr lang="en-IN" dirty="0">
                <a:latin typeface="Calibri" panose="020F0502020204030204" pitchFamily="34" charset="0"/>
                <a:ea typeface="Times New Roman" panose="02020603050405020304" pitchFamily="18" charset="0"/>
              </a:rPr>
              <a:t>Exploring potential applications of deep learning in healthcare beyond stroke analysis</a:t>
            </a:r>
            <a:endParaRPr lang="en-IN"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2053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 dirty="0" smtClean="0">
                <a:latin typeface="Arial Black" panose="020B0A04020102020204" pitchFamily="34" charset="0"/>
              </a:rPr>
              <a:t>Focused Problem</a:t>
            </a:r>
            <a:endParaRPr lang="en-IN" dirty="0">
              <a:latin typeface="Arial Black" panose="020B0A04020102020204" pitchFamily="34" charset="0"/>
            </a:endParaRPr>
          </a:p>
        </p:txBody>
      </p:sp>
      <p:sp>
        <p:nvSpPr>
          <p:cNvPr id="3" name="Slide Number Placeholder 2"/>
          <p:cNvSpPr>
            <a:spLocks noGrp="1"/>
          </p:cNvSpPr>
          <p:nvPr>
            <p:ph type="sldNum" sz="quarter" idx="21"/>
          </p:nvPr>
        </p:nvSpPr>
        <p:spPr/>
        <p:txBody>
          <a:bodyPr/>
          <a:lstStyle/>
          <a:p>
            <a:fld id="{2ADF02F0-7A45-4BFB-A264-947079AA91A4}" type="slidenum">
              <a:rPr lang="en-US" smtClean="0"/>
              <a:t>6</a:t>
            </a:fld>
            <a:endParaRPr lang="en-US"/>
          </a:p>
        </p:txBody>
      </p:sp>
      <p:sp>
        <p:nvSpPr>
          <p:cNvPr id="5" name="Rectangle 4"/>
          <p:cNvSpPr/>
          <p:nvPr/>
        </p:nvSpPr>
        <p:spPr>
          <a:xfrm>
            <a:off x="609600" y="2210183"/>
            <a:ext cx="6096000" cy="2462213"/>
          </a:xfrm>
          <a:prstGeom prst="rect">
            <a:avLst/>
          </a:prstGeom>
        </p:spPr>
        <p:txBody>
          <a:bodyPr>
            <a:spAutoFit/>
          </a:bodyPr>
          <a:lstStyle/>
          <a:p>
            <a:pPr lvl="0">
              <a:spcAft>
                <a:spcPts val="1200"/>
              </a:spcAft>
            </a:pPr>
            <a:r>
              <a:rPr lang="en-US" dirty="0"/>
              <a:t>The task at hand for the data scientist is to develop a deep learning model based on Neural Networks to classify brain stroke images in to normal and stroke categories</a:t>
            </a:r>
            <a:r>
              <a:rPr lang="en-US" dirty="0" smtClean="0"/>
              <a:t>.</a:t>
            </a:r>
          </a:p>
          <a:p>
            <a:pPr lvl="0">
              <a:spcAft>
                <a:spcPts val="1200"/>
              </a:spcAft>
            </a:pPr>
            <a:r>
              <a:rPr lang="en-US" dirty="0" smtClean="0"/>
              <a:t>The </a:t>
            </a:r>
            <a:r>
              <a:rPr lang="en-US" dirty="0"/>
              <a:t>aim is to build an accurate and efficient model that  can diagnose and distinguish between </a:t>
            </a:r>
            <a:r>
              <a:rPr lang="en-US" b="1" dirty="0"/>
              <a:t>normal</a:t>
            </a:r>
            <a:r>
              <a:rPr lang="en-US" dirty="0"/>
              <a:t> and </a:t>
            </a:r>
            <a:r>
              <a:rPr lang="en-US" b="1" dirty="0"/>
              <a:t>stroke</a:t>
            </a:r>
            <a:r>
              <a:rPr lang="en-US" dirty="0"/>
              <a:t> images with high </a:t>
            </a:r>
            <a:r>
              <a:rPr lang="en-US" dirty="0" smtClean="0"/>
              <a:t>precision, aiding </a:t>
            </a:r>
            <a:r>
              <a:rPr lang="en-US" dirty="0"/>
              <a:t>healthcare professionals the timely detection and treatment of brain Stroke patients.</a:t>
            </a:r>
          </a:p>
        </p:txBody>
      </p:sp>
      <p:pic>
        <p:nvPicPr>
          <p:cNvPr id="6" name="Google Shape;293;p15"/>
          <p:cNvPicPr preferRelativeResize="0"/>
          <p:nvPr/>
        </p:nvPicPr>
        <p:blipFill>
          <a:blip r:embed="rId2">
            <a:alphaModFix/>
          </a:blip>
          <a:stretch>
            <a:fillRect/>
          </a:stretch>
        </p:blipFill>
        <p:spPr>
          <a:xfrm>
            <a:off x="7120731" y="2210183"/>
            <a:ext cx="4544796" cy="2666617"/>
          </a:xfrm>
          <a:prstGeom prst="rect">
            <a:avLst/>
          </a:prstGeom>
          <a:noFill/>
          <a:ln>
            <a:noFill/>
          </a:ln>
        </p:spPr>
      </p:pic>
    </p:spTree>
    <p:extLst>
      <p:ext uri="{BB962C8B-B14F-4D97-AF65-F5344CB8AC3E}">
        <p14:creationId xmlns:p14="http://schemas.microsoft.com/office/powerpoint/2010/main" val="390260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IN" sz="3600" dirty="0" smtClean="0">
                <a:solidFill>
                  <a:srgbClr val="002060"/>
                </a:solidFill>
                <a:latin typeface="Arial Black" panose="020B0A04020102020204" pitchFamily="34" charset="0"/>
              </a:rPr>
              <a:t>Exploratory Data Analysis</a:t>
            </a:r>
            <a:endParaRPr lang="en-IN" sz="3600" dirty="0">
              <a:solidFill>
                <a:srgbClr val="002060"/>
              </a:solidFill>
              <a:latin typeface="Arial Black" panose="020B0A04020102020204" pitchFamily="34" charset="0"/>
            </a:endParaRPr>
          </a:p>
        </p:txBody>
      </p:sp>
      <p:sp>
        <p:nvSpPr>
          <p:cNvPr id="2" name="Slide Number Placeholder 1"/>
          <p:cNvSpPr>
            <a:spLocks noGrp="1"/>
          </p:cNvSpPr>
          <p:nvPr>
            <p:ph type="sldNum" sz="quarter" idx="21"/>
          </p:nvPr>
        </p:nvSpPr>
        <p:spPr/>
        <p:txBody>
          <a:bodyPr/>
          <a:lstStyle/>
          <a:p>
            <a:fld id="{2ADF02F0-7A45-4BFB-A264-947079AA91A4}" type="slidenum">
              <a:rPr lang="en-US" smtClean="0"/>
              <a:pPr/>
              <a:t>7</a:t>
            </a:fld>
            <a:endParaRPr lang="en-US"/>
          </a:p>
        </p:txBody>
      </p:sp>
      <p:sp>
        <p:nvSpPr>
          <p:cNvPr id="5" name="Text Placeholder 1"/>
          <p:cNvSpPr txBox="1">
            <a:spLocks/>
          </p:cNvSpPr>
          <p:nvPr/>
        </p:nvSpPr>
        <p:spPr>
          <a:xfrm>
            <a:off x="885442" y="934625"/>
            <a:ext cx="9753599" cy="933450"/>
          </a:xfrm>
          <a:prstGeom prst="rect">
            <a:avLst/>
          </a:prstGeom>
        </p:spPr>
        <p:txBody>
          <a:bodyPr anchor="b">
            <a:noAutofit/>
          </a:bodyPr>
          <a:lstStyle>
            <a:lvl1pPr marL="0" indent="0" algn="l" defTabSz="914400" rtl="0" eaLnBrk="1" latinLnBrk="0" hangingPunct="1">
              <a:lnSpc>
                <a:spcPct val="100000"/>
              </a:lnSpc>
              <a:spcBef>
                <a:spcPts val="1000"/>
              </a:spcBef>
              <a:buFont typeface="Arial" panose="020B0604020202020204" pitchFamily="34" charset="0"/>
              <a:buNone/>
              <a:defRPr sz="4400" kern="1200" spc="-150">
                <a:gradFill>
                  <a:gsLst>
                    <a:gs pos="0">
                      <a:srgbClr val="3DB44A"/>
                    </a:gs>
                    <a:gs pos="33000">
                      <a:srgbClr val="3DB44A"/>
                    </a:gs>
                    <a:gs pos="100000">
                      <a:srgbClr val="29B9CD"/>
                    </a:gs>
                  </a:gsLst>
                  <a:lin ang="2700000" scaled="1"/>
                </a:gradFill>
                <a:latin typeface="+mn-lt"/>
                <a:ea typeface="+mn-ea"/>
                <a:cs typeface="Segoe UI Ligh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gradFill>
                  <a:gsLst>
                    <a:gs pos="0">
                      <a:srgbClr val="3DB44A"/>
                    </a:gs>
                    <a:gs pos="33000">
                      <a:srgbClr val="3DB44A"/>
                    </a:gs>
                    <a:gs pos="100000">
                      <a:srgbClr val="29B9CD"/>
                    </a:gs>
                  </a:gsLst>
                  <a:lin ang="2700000" scaled="1"/>
                </a:gra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gradFill>
                  <a:gsLst>
                    <a:gs pos="0">
                      <a:srgbClr val="3DB44A"/>
                    </a:gs>
                    <a:gs pos="33000">
                      <a:srgbClr val="3DB44A"/>
                    </a:gs>
                    <a:gs pos="100000">
                      <a:srgbClr val="29B9CD"/>
                    </a:gs>
                  </a:gsLst>
                  <a:lin ang="2700000" scaled="1"/>
                </a:gra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gradFill>
                  <a:gsLst>
                    <a:gs pos="0">
                      <a:srgbClr val="3DB44A"/>
                    </a:gs>
                    <a:gs pos="33000">
                      <a:srgbClr val="3DB44A"/>
                    </a:gs>
                    <a:gs pos="100000">
                      <a:srgbClr val="29B9CD"/>
                    </a:gs>
                  </a:gsLst>
                  <a:lin ang="2700000" scaled="1"/>
                </a:gra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gradFill>
                  <a:gsLst>
                    <a:gs pos="0">
                      <a:srgbClr val="3DB44A"/>
                    </a:gs>
                    <a:gs pos="33000">
                      <a:srgbClr val="3DB44A"/>
                    </a:gs>
                    <a:gs pos="100000">
                      <a:srgbClr val="29B9CD"/>
                    </a:gs>
                  </a:gsLst>
                  <a:lin ang="2700000" scaled="1"/>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3200" dirty="0" smtClean="0">
                <a:latin typeface="Arial Black" panose="020B0A04020102020204" pitchFamily="34" charset="0"/>
              </a:rPr>
              <a:t>Training Samples </a:t>
            </a:r>
            <a:endParaRPr lang="en-IN" sz="3200" dirty="0">
              <a:latin typeface="Arial Black" panose="020B0A04020102020204" pitchFamily="34" charset="0"/>
            </a:endParaRPr>
          </a:p>
        </p:txBody>
      </p:sp>
      <p:pic>
        <p:nvPicPr>
          <p:cNvPr id="6" name="Google Shape;319;p19"/>
          <p:cNvPicPr preferRelativeResize="0"/>
          <p:nvPr/>
        </p:nvPicPr>
        <p:blipFill>
          <a:blip r:embed="rId2">
            <a:alphaModFix/>
          </a:blip>
          <a:stretch>
            <a:fillRect/>
          </a:stretch>
        </p:blipFill>
        <p:spPr>
          <a:xfrm>
            <a:off x="7098374" y="2310864"/>
            <a:ext cx="3036225" cy="3036225"/>
          </a:xfrm>
          <a:prstGeom prst="rect">
            <a:avLst/>
          </a:prstGeom>
          <a:noFill/>
          <a:ln>
            <a:noFill/>
          </a:ln>
        </p:spPr>
      </p:pic>
      <p:pic>
        <p:nvPicPr>
          <p:cNvPr id="7" name="Google Shape;320;p19"/>
          <p:cNvPicPr preferRelativeResize="0"/>
          <p:nvPr/>
        </p:nvPicPr>
        <p:blipFill>
          <a:blip r:embed="rId3">
            <a:alphaModFix/>
          </a:blip>
          <a:stretch>
            <a:fillRect/>
          </a:stretch>
        </p:blipFill>
        <p:spPr>
          <a:xfrm>
            <a:off x="2000825" y="2310864"/>
            <a:ext cx="3036225" cy="3036225"/>
          </a:xfrm>
          <a:prstGeom prst="rect">
            <a:avLst/>
          </a:prstGeom>
          <a:noFill/>
          <a:ln>
            <a:noFill/>
          </a:ln>
        </p:spPr>
      </p:pic>
      <p:sp>
        <p:nvSpPr>
          <p:cNvPr id="8" name="Google Shape;321;p19"/>
          <p:cNvSpPr txBox="1"/>
          <p:nvPr/>
        </p:nvSpPr>
        <p:spPr>
          <a:xfrm>
            <a:off x="2464982" y="5407019"/>
            <a:ext cx="212568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POSITIVE </a:t>
            </a:r>
            <a:r>
              <a:rPr lang="en" b="1" dirty="0" smtClean="0">
                <a:latin typeface="Nunito"/>
                <a:ea typeface="Nunito"/>
                <a:cs typeface="Nunito"/>
                <a:sym typeface="Nunito"/>
              </a:rPr>
              <a:t>LABEL</a:t>
            </a:r>
          </a:p>
          <a:p>
            <a:pPr marL="0" lvl="0" indent="0" algn="ctr" rtl="0">
              <a:spcBef>
                <a:spcPts val="0"/>
              </a:spcBef>
              <a:spcAft>
                <a:spcPts val="0"/>
              </a:spcAft>
              <a:buNone/>
            </a:pPr>
            <a:r>
              <a:rPr lang="en" b="1" dirty="0" smtClean="0">
                <a:latin typeface="Nunito"/>
                <a:ea typeface="Nunito"/>
                <a:cs typeface="Nunito"/>
                <a:sym typeface="Nunito"/>
              </a:rPr>
              <a:t>(Stroke)</a:t>
            </a:r>
            <a:endParaRPr b="1" dirty="0">
              <a:latin typeface="Nunito"/>
              <a:ea typeface="Nunito"/>
              <a:cs typeface="Nunito"/>
              <a:sym typeface="Nunito"/>
            </a:endParaRPr>
          </a:p>
        </p:txBody>
      </p:sp>
      <p:sp>
        <p:nvSpPr>
          <p:cNvPr id="9" name="Google Shape;322;p19"/>
          <p:cNvSpPr txBox="1"/>
          <p:nvPr/>
        </p:nvSpPr>
        <p:spPr>
          <a:xfrm>
            <a:off x="7503566" y="5407019"/>
            <a:ext cx="222584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Nunito"/>
                <a:ea typeface="Nunito"/>
                <a:cs typeface="Nunito"/>
                <a:sym typeface="Nunito"/>
              </a:rPr>
              <a:t>NEGATIVE </a:t>
            </a:r>
            <a:r>
              <a:rPr lang="en" b="1" dirty="0" smtClean="0">
                <a:latin typeface="Nunito"/>
                <a:ea typeface="Nunito"/>
                <a:cs typeface="Nunito"/>
                <a:sym typeface="Nunito"/>
              </a:rPr>
              <a:t>LABEL</a:t>
            </a:r>
          </a:p>
          <a:p>
            <a:pPr marL="0" lvl="0" indent="0" algn="ctr" rtl="0">
              <a:spcBef>
                <a:spcPts val="0"/>
              </a:spcBef>
              <a:spcAft>
                <a:spcPts val="0"/>
              </a:spcAft>
              <a:buNone/>
            </a:pPr>
            <a:r>
              <a:rPr lang="en" b="1" dirty="0" smtClean="0">
                <a:latin typeface="Nunito"/>
                <a:ea typeface="Nunito"/>
                <a:cs typeface="Nunito"/>
                <a:sym typeface="Nunito"/>
              </a:rPr>
              <a:t>(Normal)</a:t>
            </a:r>
            <a:endParaRPr b="1" dirty="0">
              <a:latin typeface="Nunito"/>
              <a:ea typeface="Nunito"/>
              <a:cs typeface="Nunito"/>
              <a:sym typeface="Nunito"/>
            </a:endParaRPr>
          </a:p>
        </p:txBody>
      </p:sp>
    </p:spTree>
    <p:extLst>
      <p:ext uri="{BB962C8B-B14F-4D97-AF65-F5344CB8AC3E}">
        <p14:creationId xmlns:p14="http://schemas.microsoft.com/office/powerpoint/2010/main" val="1504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IN" dirty="0" smtClean="0">
                <a:latin typeface="Arial Black" panose="020B0A04020102020204" pitchFamily="34" charset="0"/>
              </a:rPr>
              <a:t>Exploring Training Data</a:t>
            </a:r>
            <a:endParaRPr lang="en-IN" dirty="0">
              <a:latin typeface="Arial Black" panose="020B0A04020102020204" pitchFamily="34" charset="0"/>
            </a:endParaRPr>
          </a:p>
        </p:txBody>
      </p:sp>
      <p:sp>
        <p:nvSpPr>
          <p:cNvPr id="2" name="Slide Number Placeholder 1"/>
          <p:cNvSpPr>
            <a:spLocks noGrp="1"/>
          </p:cNvSpPr>
          <p:nvPr>
            <p:ph type="sldNum" sz="quarter" idx="21"/>
          </p:nvPr>
        </p:nvSpPr>
        <p:spPr/>
        <p:txBody>
          <a:bodyPr/>
          <a:lstStyle/>
          <a:p>
            <a:fld id="{2ADF02F0-7A45-4BFB-A264-947079AA91A4}" type="slidenum">
              <a:rPr lang="en-US" smtClean="0"/>
              <a:pPr/>
              <a:t>8</a:t>
            </a:fld>
            <a:endParaRPr lang="en-US"/>
          </a:p>
        </p:txBody>
      </p:sp>
      <p:pic>
        <p:nvPicPr>
          <p:cNvPr id="6" name="Google Shape;329;p20"/>
          <p:cNvPicPr preferRelativeResize="0"/>
          <p:nvPr/>
        </p:nvPicPr>
        <p:blipFill>
          <a:blip r:embed="rId2">
            <a:alphaModFix/>
          </a:blip>
          <a:stretch>
            <a:fillRect/>
          </a:stretch>
        </p:blipFill>
        <p:spPr>
          <a:xfrm>
            <a:off x="600453" y="1695474"/>
            <a:ext cx="6040492" cy="4483653"/>
          </a:xfrm>
          <a:prstGeom prst="rect">
            <a:avLst/>
          </a:prstGeom>
          <a:noFill/>
          <a:ln>
            <a:noFill/>
          </a:ln>
        </p:spPr>
      </p:pic>
      <p:sp>
        <p:nvSpPr>
          <p:cNvPr id="7" name="Google Shape;328;p20"/>
          <p:cNvSpPr txBox="1">
            <a:spLocks/>
          </p:cNvSpPr>
          <p:nvPr/>
        </p:nvSpPr>
        <p:spPr>
          <a:xfrm>
            <a:off x="7410875" y="1158335"/>
            <a:ext cx="3285600" cy="2541600"/>
          </a:xfrm>
          <a:prstGeom prst="rect">
            <a:avLst/>
          </a:prstGeom>
          <a:effectLst>
            <a:reflection dist="38100" dir="5400000" fadeDir="5400012" sy="-100000" algn="bl" rotWithShape="0"/>
          </a:effectLst>
        </p:spPr>
        <p:txBody>
          <a:bodyPr spcFirstLastPara="1" wrap="square" lIns="91425" tIns="91425" rIns="91425" bIns="91425" anchor="t" anchorCtr="0">
            <a:norm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Font typeface="Arial" panose="020B0604020202020204" pitchFamily="34" charset="0"/>
              <a:buNone/>
            </a:pPr>
            <a:endParaRPr lang="en-US" dirty="0"/>
          </a:p>
        </p:txBody>
      </p:sp>
      <p:sp>
        <p:nvSpPr>
          <p:cNvPr id="8" name="TextBox 7"/>
          <p:cNvSpPr txBox="1"/>
          <p:nvPr/>
        </p:nvSpPr>
        <p:spPr>
          <a:xfrm>
            <a:off x="6856751" y="1985818"/>
            <a:ext cx="4457794" cy="1938992"/>
          </a:xfrm>
          <a:prstGeom prst="rect">
            <a:avLst/>
          </a:prstGeom>
          <a:noFill/>
        </p:spPr>
        <p:txBody>
          <a:bodyPr wrap="square" rtlCol="0">
            <a:spAutoFit/>
          </a:bodyPr>
          <a:lstStyle/>
          <a:p>
            <a:endParaRPr lang="en-US" b="1" dirty="0"/>
          </a:p>
          <a:p>
            <a:pPr>
              <a:spcBef>
                <a:spcPts val="1200"/>
              </a:spcBef>
            </a:pPr>
            <a:r>
              <a:rPr lang="en-US" dirty="0"/>
              <a:t>Positives are 39.8% and Negatives are 60.2% in the training data.</a:t>
            </a:r>
          </a:p>
          <a:p>
            <a:pPr>
              <a:spcBef>
                <a:spcPts val="1200"/>
              </a:spcBef>
              <a:spcAft>
                <a:spcPts val="1200"/>
              </a:spcAft>
            </a:pPr>
            <a:r>
              <a:rPr lang="en-US" dirty="0"/>
              <a:t>Data is slightly </a:t>
            </a:r>
            <a:r>
              <a:rPr lang="en-US" dirty="0" smtClean="0"/>
              <a:t>Imbalanced</a:t>
            </a:r>
            <a:r>
              <a:rPr lang="en-US" dirty="0"/>
              <a:t>.</a:t>
            </a:r>
          </a:p>
          <a:p>
            <a:endParaRPr lang="en-IN" dirty="0"/>
          </a:p>
        </p:txBody>
      </p:sp>
    </p:spTree>
    <p:extLst>
      <p:ext uri="{BB962C8B-B14F-4D97-AF65-F5344CB8AC3E}">
        <p14:creationId xmlns:p14="http://schemas.microsoft.com/office/powerpoint/2010/main" val="288061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endParaRPr lang="en-IN"/>
          </a:p>
        </p:txBody>
      </p:sp>
      <p:sp>
        <p:nvSpPr>
          <p:cNvPr id="2" name="Slide Number Placeholder 1"/>
          <p:cNvSpPr>
            <a:spLocks noGrp="1"/>
          </p:cNvSpPr>
          <p:nvPr>
            <p:ph type="sldNum" sz="quarter" idx="21"/>
          </p:nvPr>
        </p:nvSpPr>
        <p:spPr/>
        <p:txBody>
          <a:bodyPr/>
          <a:lstStyle/>
          <a:p>
            <a:fld id="{2ADF02F0-7A45-4BFB-A264-947079AA91A4}" type="slidenum">
              <a:rPr lang="en-US" smtClean="0"/>
              <a:pPr/>
              <a:t>9</a:t>
            </a:fld>
            <a:endParaRPr lang="en-US"/>
          </a:p>
        </p:txBody>
      </p:sp>
      <p:pic>
        <p:nvPicPr>
          <p:cNvPr id="4" name="Google Shape;336;p21"/>
          <p:cNvPicPr preferRelativeResize="0"/>
          <p:nvPr/>
        </p:nvPicPr>
        <p:blipFill>
          <a:blip r:embed="rId2">
            <a:alphaModFix/>
          </a:blip>
          <a:stretch>
            <a:fillRect/>
          </a:stretch>
        </p:blipFill>
        <p:spPr>
          <a:xfrm>
            <a:off x="963802" y="1171943"/>
            <a:ext cx="9704198" cy="3575548"/>
          </a:xfrm>
          <a:prstGeom prst="rect">
            <a:avLst/>
          </a:prstGeom>
          <a:noFill/>
          <a:ln>
            <a:noFill/>
          </a:ln>
        </p:spPr>
      </p:pic>
      <p:sp>
        <p:nvSpPr>
          <p:cNvPr id="5" name="Google Shape;335;p21"/>
          <p:cNvSpPr txBox="1">
            <a:spLocks/>
          </p:cNvSpPr>
          <p:nvPr/>
        </p:nvSpPr>
        <p:spPr>
          <a:xfrm>
            <a:off x="1380998" y="5164850"/>
            <a:ext cx="9287002" cy="122537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100000"/>
              </a:lnSpc>
              <a:spcBef>
                <a:spcPts val="1000"/>
              </a:spcBef>
              <a:spcAft>
                <a:spcPts val="40"/>
              </a:spcAft>
              <a:buFont typeface="Arial" panose="020B0604020202020204" pitchFamily="34" charset="0"/>
              <a:buChar char="•"/>
              <a:defRPr sz="2400" kern="1200">
                <a:solidFill>
                  <a:schemeClr val="tx1">
                    <a:lumMod val="90000"/>
                    <a:lumOff val="10000"/>
                  </a:schemeClr>
                </a:solidFill>
                <a:latin typeface="+mn-lt"/>
                <a:ea typeface="+mn-ea"/>
                <a:cs typeface="+mn-cs"/>
              </a:defRPr>
            </a:lvl1pPr>
            <a:lvl2pPr marL="685800" indent="-228600" algn="l" defTabSz="914400" rtl="0" eaLnBrk="1" latinLnBrk="0" hangingPunct="1">
              <a:lnSpc>
                <a:spcPct val="100000"/>
              </a:lnSpc>
              <a:spcBef>
                <a:spcPts val="500"/>
              </a:spcBef>
              <a:spcAft>
                <a:spcPts val="40"/>
              </a:spcAft>
              <a:buFont typeface="Arial" panose="020B0604020202020204" pitchFamily="34" charset="0"/>
              <a:buChar char="•"/>
              <a:defRPr sz="2000" kern="1200">
                <a:solidFill>
                  <a:schemeClr val="tx1">
                    <a:lumMod val="90000"/>
                    <a:lumOff val="10000"/>
                  </a:schemeClr>
                </a:solidFill>
                <a:latin typeface="+mn-lt"/>
                <a:ea typeface="+mn-ea"/>
                <a:cs typeface="+mn-cs"/>
              </a:defRPr>
            </a:lvl2pPr>
            <a:lvl3pPr marL="1143000" indent="-228600" algn="l" defTabSz="914400" rtl="0" eaLnBrk="1" latinLnBrk="0" hangingPunct="1">
              <a:lnSpc>
                <a:spcPct val="100000"/>
              </a:lnSpc>
              <a:spcBef>
                <a:spcPts val="500"/>
              </a:spcBef>
              <a:spcAft>
                <a:spcPts val="40"/>
              </a:spcAft>
              <a:buFont typeface="Arial" panose="020B0604020202020204" pitchFamily="34" charset="0"/>
              <a:buChar char="•"/>
              <a:defRPr sz="1800" kern="1200">
                <a:solidFill>
                  <a:schemeClr val="tx1">
                    <a:lumMod val="90000"/>
                    <a:lumOff val="10000"/>
                  </a:schemeClr>
                </a:solidFill>
                <a:latin typeface="+mn-lt"/>
                <a:ea typeface="+mn-ea"/>
                <a:cs typeface="+mn-cs"/>
              </a:defRPr>
            </a:lvl3pPr>
            <a:lvl4pPr marL="16002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spcAft>
                <a:spcPts val="40"/>
              </a:spcAft>
              <a:buFont typeface="Arial" panose="020B0604020202020204" pitchFamily="34" charset="0"/>
              <a:buChar char="•"/>
              <a:defRPr sz="16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200"/>
              </a:spcAft>
              <a:buFont typeface="Arial" panose="020B0604020202020204" pitchFamily="34" charset="0"/>
              <a:buNone/>
            </a:pPr>
            <a:r>
              <a:rPr lang="en-US" sz="1800" dirty="0" smtClean="0"/>
              <a:t>Based on the presented histogram, it can be inferred that there is a notable </a:t>
            </a:r>
            <a:r>
              <a:rPr lang="en-US" sz="1800" b="1" dirty="0" smtClean="0"/>
              <a:t>increase</a:t>
            </a:r>
            <a:r>
              <a:rPr lang="en-US" sz="1800" dirty="0" smtClean="0"/>
              <a:t> in the frequency of positive values within the range of </a:t>
            </a:r>
            <a:r>
              <a:rPr lang="en-US" sz="1800" b="1" dirty="0" smtClean="0"/>
              <a:t>26 to 44.</a:t>
            </a:r>
            <a:endParaRPr lang="en-US" sz="1800" b="1" dirty="0"/>
          </a:p>
        </p:txBody>
      </p:sp>
    </p:spTree>
    <p:extLst>
      <p:ext uri="{BB962C8B-B14F-4D97-AF65-F5344CB8AC3E}">
        <p14:creationId xmlns:p14="http://schemas.microsoft.com/office/powerpoint/2010/main" val="234764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HMPPT Theme_JUNE2017 (Ma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DE844B50-04A8-49CD-8855-A4C10695E46F}"/>
    </a:ext>
  </a:extLst>
</a:theme>
</file>

<file path=ppt/theme/theme2.xml><?xml version="1.0" encoding="utf-8"?>
<a:theme xmlns:a="http://schemas.openxmlformats.org/drawingml/2006/main" name="Inside Slide Templates">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0CA9522E-465D-43CE-88B3-26BD022D145F}"/>
    </a:ext>
  </a:extLst>
</a:theme>
</file>

<file path=ppt/theme/theme3.xml><?xml version="1.0" encoding="utf-8"?>
<a:theme xmlns:a="http://schemas.openxmlformats.org/drawingml/2006/main" name="Section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Typography">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B727B576-C86A-4634-954F-15FCB173F6B6}"/>
    </a:ext>
  </a:extLst>
</a:theme>
</file>

<file path=ppt/theme/theme4.xml><?xml version="1.0" encoding="utf-8"?>
<a:theme xmlns:a="http://schemas.openxmlformats.org/drawingml/2006/main" name="End Slide Template">
  <a:themeElements>
    <a:clrScheme name="Happiest Minds Palette">
      <a:dk1>
        <a:srgbClr val="262626"/>
      </a:dk1>
      <a:lt1>
        <a:sysClr val="window" lastClr="FFFFFF"/>
      </a:lt1>
      <a:dk2>
        <a:srgbClr val="3EB44A"/>
      </a:dk2>
      <a:lt2>
        <a:srgbClr val="E7E6E6"/>
      </a:lt2>
      <a:accent1>
        <a:srgbClr val="FBE500"/>
      </a:accent1>
      <a:accent2>
        <a:srgbClr val="3EB44A"/>
      </a:accent2>
      <a:accent3>
        <a:srgbClr val="04959A"/>
      </a:accent3>
      <a:accent4>
        <a:srgbClr val="A5A5A5"/>
      </a:accent4>
      <a:accent5>
        <a:srgbClr val="036365"/>
      </a:accent5>
      <a:accent6>
        <a:srgbClr val="E6D000"/>
      </a:accent6>
      <a:hlink>
        <a:srgbClr val="256D2C"/>
      </a:hlink>
      <a:folHlink>
        <a:srgbClr val="954F72"/>
      </a:folHlink>
    </a:clrScheme>
    <a:fontScheme name="Happiest Minds Brand Fonts">
      <a:majorFont>
        <a:latin typeface="Segoe Pro Semi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BDC43C0-433A-4A39-BCF3-E4FB2DC0CF60}" vid="{349A05B2-FACE-4670-8504-DBF8C92835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cfb731d-29e5-4d03-b8af-450217c4649e">
      <UserInfo>
        <DisplayName>Rabindra Gaan</DisplayName>
        <AccountId>963</AccountId>
        <AccountType/>
      </UserInfo>
    </SharedWithUsers>
    <TaxCatchAll xmlns="dcfb731d-29e5-4d03-b8af-450217c4649e" xsi:nil="true"/>
    <lcf76f155ced4ddcb4097134ff3c332f xmlns="ee7ca4be-dd26-4fc0-99ab-695c5c26f6f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B6781403DA2A4FA02BF0175E53BF85" ma:contentTypeVersion="13" ma:contentTypeDescription="Create a new document." ma:contentTypeScope="" ma:versionID="80aadd9fe2723e8ea29843546e02da8b">
  <xsd:schema xmlns:xsd="http://www.w3.org/2001/XMLSchema" xmlns:xs="http://www.w3.org/2001/XMLSchema" xmlns:p="http://schemas.microsoft.com/office/2006/metadata/properties" xmlns:ns2="ee7ca4be-dd26-4fc0-99ab-695c5c26f6f3" xmlns:ns3="dcfb731d-29e5-4d03-b8af-450217c4649e" targetNamespace="http://schemas.microsoft.com/office/2006/metadata/properties" ma:root="true" ma:fieldsID="9ba7acc047b73cd8ee6f8fcacac88ee4" ns2:_="" ns3:_="">
    <xsd:import namespace="ee7ca4be-dd26-4fc0-99ab-695c5c26f6f3"/>
    <xsd:import namespace="dcfb731d-29e5-4d03-b8af-450217c4649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7ca4be-dd26-4fc0-99ab-695c5c26f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885b126-a0b1-404a-a4c7-61cae73540ff" ma:termSetId="09814cd3-568e-fe90-9814-8d621ff8fb84" ma:anchorId="fba54fb3-c3e1-fe81-a776-ca4b69148c4d" ma:open="true" ma:isKeyword="false">
      <xsd:complexType>
        <xsd:sequence>
          <xsd:element ref="pc:Terms" minOccurs="0" maxOccurs="1"/>
        </xsd:sequence>
      </xsd:complex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cfb731d-29e5-4d03-b8af-450217c4649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4fe89e0f-0441-401e-9f79-f0bc07e637f4}" ma:internalName="TaxCatchAll" ma:showField="CatchAllData" ma:web="dcfb731d-29e5-4d03-b8af-450217c464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30CD98-65A6-444B-9A23-EF7F06C72171}">
  <ds:schemaRefs>
    <ds:schemaRef ds:uri="http://purl.org/dc/elements/1.1/"/>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dcfb731d-29e5-4d03-b8af-450217c4649e"/>
    <ds:schemaRef ds:uri="ee7ca4be-dd26-4fc0-99ab-695c5c26f6f3"/>
    <ds:schemaRef ds:uri="http://purl.org/dc/dcmitype/"/>
  </ds:schemaRefs>
</ds:datastoreItem>
</file>

<file path=customXml/itemProps2.xml><?xml version="1.0" encoding="utf-8"?>
<ds:datastoreItem xmlns:ds="http://schemas.openxmlformats.org/officeDocument/2006/customXml" ds:itemID="{E7015DB0-3D87-4C12-9C2C-9FDEBA98AFFE}">
  <ds:schemaRefs>
    <ds:schemaRef ds:uri="http://schemas.microsoft.com/sharepoint/v3/contenttype/forms"/>
  </ds:schemaRefs>
</ds:datastoreItem>
</file>

<file path=customXml/itemProps3.xml><?xml version="1.0" encoding="utf-8"?>
<ds:datastoreItem xmlns:ds="http://schemas.openxmlformats.org/officeDocument/2006/customXml" ds:itemID="{320CBCEE-A208-4E24-B568-FC66EF1D26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7ca4be-dd26-4fc0-99ab-695c5c26f6f3"/>
    <ds:schemaRef ds:uri="dcfb731d-29e5-4d03-b8af-450217c464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HMPPT Theme_JUNE2017 (Mac)</Template>
  <TotalTime>9049</TotalTime>
  <Words>1414</Words>
  <Application>Microsoft Office PowerPoint</Application>
  <PresentationFormat>Widescreen</PresentationFormat>
  <Paragraphs>213</Paragraphs>
  <Slides>27</Slides>
  <Notes>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27</vt:i4>
      </vt:variant>
    </vt:vector>
  </HeadingPairs>
  <TitlesOfParts>
    <vt:vector size="41" baseType="lpstr">
      <vt:lpstr>Segoe UI Light</vt:lpstr>
      <vt:lpstr>Calibri</vt:lpstr>
      <vt:lpstr>Wingdings</vt:lpstr>
      <vt:lpstr>Quattrocento Sans</vt:lpstr>
      <vt:lpstr>Nunito</vt:lpstr>
      <vt:lpstr>Segoe UI</vt:lpstr>
      <vt:lpstr>Arial</vt:lpstr>
      <vt:lpstr>Times New Roman</vt:lpstr>
      <vt:lpstr>Arial Black</vt:lpstr>
      <vt:lpstr>Segoe UI Semibold</vt:lpstr>
      <vt:lpstr>HMPPT Theme_JUNE2017 (Mac)</vt:lpstr>
      <vt:lpstr>Inside Slide Templates</vt:lpstr>
      <vt:lpstr>Section Slide Template</vt:lpstr>
      <vt:lpstr>End Slide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TechHub Powerpoint Template</dc:title>
  <dc:creator>Nikhil Nulkar</dc:creator>
  <cp:lastModifiedBy>BIPUL SENAPATI</cp:lastModifiedBy>
  <cp:revision>144</cp:revision>
  <dcterms:created xsi:type="dcterms:W3CDTF">2019-10-25T04:43:31Z</dcterms:created>
  <dcterms:modified xsi:type="dcterms:W3CDTF">2023-05-21T16:29:36Z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0x0101009EB6781403DA2A4FA02BF0175E53BF85</vt:lpwstr>
  </property>
  <property fmtid="{D5CDD505-2E9C-101B-9397-08002B2CF9AE}" pid="3" name="MediaServiceImageTags">
    <vt:lpwstr/>
  </property>
</Properties>
</file>